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929" r:id="rId2"/>
    <p:sldId id="928" r:id="rId3"/>
    <p:sldId id="930" r:id="rId4"/>
    <p:sldId id="931" r:id="rId5"/>
    <p:sldId id="932" r:id="rId6"/>
    <p:sldId id="933" r:id="rId7"/>
    <p:sldId id="936" r:id="rId8"/>
    <p:sldId id="937" r:id="rId9"/>
    <p:sldId id="938" r:id="rId10"/>
    <p:sldId id="939" r:id="rId11"/>
    <p:sldId id="940" r:id="rId12"/>
    <p:sldId id="941" r:id="rId13"/>
    <p:sldId id="942" r:id="rId14"/>
    <p:sldId id="943" r:id="rId15"/>
    <p:sldId id="944" r:id="rId16"/>
    <p:sldId id="946" r:id="rId17"/>
  </p:sldIdLst>
  <p:sldSz cx="9144000" cy="5143500" type="screen16x9"/>
  <p:notesSz cx="6858000" cy="9144000"/>
  <p:defaultTextStyle>
    <a:defPPr>
      <a:defRPr lang="en-US"/>
    </a:defPPr>
    <a:lvl1pPr marL="0" algn="l" defTabSz="342880" rtl="0" eaLnBrk="1" latinLnBrk="0" hangingPunct="1">
      <a:defRPr sz="1400" kern="1200">
        <a:solidFill>
          <a:schemeClr val="tx1"/>
        </a:solidFill>
        <a:latin typeface="+mn-lt"/>
        <a:ea typeface="+mn-ea"/>
        <a:cs typeface="+mn-cs"/>
      </a:defRPr>
    </a:lvl1pPr>
    <a:lvl2pPr marL="342880" algn="l" defTabSz="342880" rtl="0" eaLnBrk="1" latinLnBrk="0" hangingPunct="1">
      <a:defRPr sz="1400" kern="1200">
        <a:solidFill>
          <a:schemeClr val="tx1"/>
        </a:solidFill>
        <a:latin typeface="+mn-lt"/>
        <a:ea typeface="+mn-ea"/>
        <a:cs typeface="+mn-cs"/>
      </a:defRPr>
    </a:lvl2pPr>
    <a:lvl3pPr marL="685765" algn="l" defTabSz="342880" rtl="0" eaLnBrk="1" latinLnBrk="0" hangingPunct="1">
      <a:defRPr sz="1400" kern="1200">
        <a:solidFill>
          <a:schemeClr val="tx1"/>
        </a:solidFill>
        <a:latin typeface="+mn-lt"/>
        <a:ea typeface="+mn-ea"/>
        <a:cs typeface="+mn-cs"/>
      </a:defRPr>
    </a:lvl3pPr>
    <a:lvl4pPr marL="1028647" algn="l" defTabSz="342880" rtl="0" eaLnBrk="1" latinLnBrk="0" hangingPunct="1">
      <a:defRPr sz="1400" kern="1200">
        <a:solidFill>
          <a:schemeClr val="tx1"/>
        </a:solidFill>
        <a:latin typeface="+mn-lt"/>
        <a:ea typeface="+mn-ea"/>
        <a:cs typeface="+mn-cs"/>
      </a:defRPr>
    </a:lvl4pPr>
    <a:lvl5pPr marL="1371531" algn="l" defTabSz="342880" rtl="0" eaLnBrk="1" latinLnBrk="0" hangingPunct="1">
      <a:defRPr sz="1400" kern="1200">
        <a:solidFill>
          <a:schemeClr val="tx1"/>
        </a:solidFill>
        <a:latin typeface="+mn-lt"/>
        <a:ea typeface="+mn-ea"/>
        <a:cs typeface="+mn-cs"/>
      </a:defRPr>
    </a:lvl5pPr>
    <a:lvl6pPr marL="1714411" algn="l" defTabSz="342880" rtl="0" eaLnBrk="1" latinLnBrk="0" hangingPunct="1">
      <a:defRPr sz="1400" kern="1200">
        <a:solidFill>
          <a:schemeClr val="tx1"/>
        </a:solidFill>
        <a:latin typeface="+mn-lt"/>
        <a:ea typeface="+mn-ea"/>
        <a:cs typeface="+mn-cs"/>
      </a:defRPr>
    </a:lvl6pPr>
    <a:lvl7pPr marL="2057296" algn="l" defTabSz="342880" rtl="0" eaLnBrk="1" latinLnBrk="0" hangingPunct="1">
      <a:defRPr sz="1400" kern="1200">
        <a:solidFill>
          <a:schemeClr val="tx1"/>
        </a:solidFill>
        <a:latin typeface="+mn-lt"/>
        <a:ea typeface="+mn-ea"/>
        <a:cs typeface="+mn-cs"/>
      </a:defRPr>
    </a:lvl7pPr>
    <a:lvl8pPr marL="2400178" algn="l" defTabSz="342880" rtl="0" eaLnBrk="1" latinLnBrk="0" hangingPunct="1">
      <a:defRPr sz="1400" kern="1200">
        <a:solidFill>
          <a:schemeClr val="tx1"/>
        </a:solidFill>
        <a:latin typeface="+mn-lt"/>
        <a:ea typeface="+mn-ea"/>
        <a:cs typeface="+mn-cs"/>
      </a:defRPr>
    </a:lvl8pPr>
    <a:lvl9pPr marL="2743061" algn="l" defTabSz="34288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197987B-8A48-0847-896A-CF52FAF31138}">
          <p14:sldIdLst>
            <p14:sldId id="929"/>
            <p14:sldId id="928"/>
            <p14:sldId id="930"/>
            <p14:sldId id="931"/>
            <p14:sldId id="932"/>
            <p14:sldId id="933"/>
            <p14:sldId id="936"/>
            <p14:sldId id="937"/>
            <p14:sldId id="938"/>
            <p14:sldId id="939"/>
            <p14:sldId id="940"/>
            <p14:sldId id="941"/>
            <p14:sldId id="942"/>
            <p14:sldId id="943"/>
            <p14:sldId id="944"/>
            <p14:sldId id="94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McJanne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a:srgbClr val="00FFFF"/>
    <a:srgbClr val="1C4A1C"/>
    <a:srgbClr val="F5F0FA"/>
    <a:srgbClr val="F4F0FA"/>
    <a:srgbClr val="ECF0FA"/>
    <a:srgbClr val="69BE28"/>
    <a:srgbClr val="7FBD53"/>
    <a:srgbClr val="2F97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3" autoAdjust="0"/>
    <p:restoredTop sz="81644" autoAdjust="0"/>
  </p:normalViewPr>
  <p:slideViewPr>
    <p:cSldViewPr snapToGrid="0" snapToObjects="1">
      <p:cViewPr varScale="1">
        <p:scale>
          <a:sx n="84" d="100"/>
          <a:sy n="84" d="100"/>
        </p:scale>
        <p:origin x="-112" y="-96"/>
      </p:cViewPr>
      <p:guideLst>
        <p:guide orient="horz" pos="1620"/>
        <p:guide pos="2880"/>
      </p:guideLst>
    </p:cSldViewPr>
  </p:slideViewPr>
  <p:notesTextViewPr>
    <p:cViewPr>
      <p:scale>
        <a:sx n="100" d="100"/>
        <a:sy n="100" d="100"/>
      </p:scale>
      <p:origin x="0" y="0"/>
    </p:cViewPr>
  </p:notesTextViewPr>
  <p:sorterViewPr>
    <p:cViewPr>
      <p:scale>
        <a:sx n="98" d="100"/>
        <a:sy n="98" d="100"/>
      </p:scale>
      <p:origin x="0" y="112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A712E4-16E2-3546-BEE8-BF686527E0AB}" type="datetimeFigureOut">
              <a:rPr lang="en-US" smtClean="0"/>
              <a:t>10/16/15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C3ED54-26F3-BA45-8332-245FA7EE4EAE}" type="slidenum">
              <a:rPr lang="en-US" smtClean="0"/>
              <a:t>‹#›</a:t>
            </a:fld>
            <a:endParaRPr lang="en-US"/>
          </a:p>
        </p:txBody>
      </p:sp>
    </p:spTree>
    <p:extLst>
      <p:ext uri="{BB962C8B-B14F-4D97-AF65-F5344CB8AC3E}">
        <p14:creationId xmlns:p14="http://schemas.microsoft.com/office/powerpoint/2010/main" val="6980093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FAAD08-77AB-C840-8F52-1CD9AC3D73F9}" type="datetimeFigureOut">
              <a:rPr lang="en-US" smtClean="0"/>
              <a:t>10/16/15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E8096-F329-7647-8BCC-856D6F856EB3}" type="slidenum">
              <a:rPr lang="en-US" smtClean="0"/>
              <a:t>‹#›</a:t>
            </a:fld>
            <a:endParaRPr lang="en-US"/>
          </a:p>
        </p:txBody>
      </p:sp>
    </p:spTree>
    <p:extLst>
      <p:ext uri="{BB962C8B-B14F-4D97-AF65-F5344CB8AC3E}">
        <p14:creationId xmlns:p14="http://schemas.microsoft.com/office/powerpoint/2010/main" val="1648031759"/>
      </p:ext>
    </p:extLst>
  </p:cSld>
  <p:clrMap bg1="lt1" tx1="dk1" bg2="lt2" tx2="dk2" accent1="accent1" accent2="accent2" accent3="accent3" accent4="accent4" accent5="accent5" accent6="accent6" hlink="hlink" folHlink="folHlink"/>
  <p:hf hdr="0" ftr="0" dt="0"/>
  <p:notesStyle>
    <a:lvl1pPr marL="0" algn="l" defTabSz="342880" rtl="0" eaLnBrk="1" latinLnBrk="0" hangingPunct="1">
      <a:defRPr sz="900" kern="1200">
        <a:solidFill>
          <a:schemeClr val="tx1"/>
        </a:solidFill>
        <a:latin typeface="+mn-lt"/>
        <a:ea typeface="+mn-ea"/>
        <a:cs typeface="+mn-cs"/>
      </a:defRPr>
    </a:lvl1pPr>
    <a:lvl2pPr marL="342880" algn="l" defTabSz="342880" rtl="0" eaLnBrk="1" latinLnBrk="0" hangingPunct="1">
      <a:defRPr sz="900" kern="1200">
        <a:solidFill>
          <a:schemeClr val="tx1"/>
        </a:solidFill>
        <a:latin typeface="+mn-lt"/>
        <a:ea typeface="+mn-ea"/>
        <a:cs typeface="+mn-cs"/>
      </a:defRPr>
    </a:lvl2pPr>
    <a:lvl3pPr marL="685765" algn="l" defTabSz="342880" rtl="0" eaLnBrk="1" latinLnBrk="0" hangingPunct="1">
      <a:defRPr sz="900" kern="1200">
        <a:solidFill>
          <a:schemeClr val="tx1"/>
        </a:solidFill>
        <a:latin typeface="+mn-lt"/>
        <a:ea typeface="+mn-ea"/>
        <a:cs typeface="+mn-cs"/>
      </a:defRPr>
    </a:lvl3pPr>
    <a:lvl4pPr marL="1028647" algn="l" defTabSz="342880" rtl="0" eaLnBrk="1" latinLnBrk="0" hangingPunct="1">
      <a:defRPr sz="900" kern="1200">
        <a:solidFill>
          <a:schemeClr val="tx1"/>
        </a:solidFill>
        <a:latin typeface="+mn-lt"/>
        <a:ea typeface="+mn-ea"/>
        <a:cs typeface="+mn-cs"/>
      </a:defRPr>
    </a:lvl4pPr>
    <a:lvl5pPr marL="1371531" algn="l" defTabSz="342880" rtl="0" eaLnBrk="1" latinLnBrk="0" hangingPunct="1">
      <a:defRPr sz="900" kern="1200">
        <a:solidFill>
          <a:schemeClr val="tx1"/>
        </a:solidFill>
        <a:latin typeface="+mn-lt"/>
        <a:ea typeface="+mn-ea"/>
        <a:cs typeface="+mn-cs"/>
      </a:defRPr>
    </a:lvl5pPr>
    <a:lvl6pPr marL="1714411" algn="l" defTabSz="342880" rtl="0" eaLnBrk="1" latinLnBrk="0" hangingPunct="1">
      <a:defRPr sz="900" kern="1200">
        <a:solidFill>
          <a:schemeClr val="tx1"/>
        </a:solidFill>
        <a:latin typeface="+mn-lt"/>
        <a:ea typeface="+mn-ea"/>
        <a:cs typeface="+mn-cs"/>
      </a:defRPr>
    </a:lvl6pPr>
    <a:lvl7pPr marL="2057296" algn="l" defTabSz="342880" rtl="0" eaLnBrk="1" latinLnBrk="0" hangingPunct="1">
      <a:defRPr sz="900" kern="1200">
        <a:solidFill>
          <a:schemeClr val="tx1"/>
        </a:solidFill>
        <a:latin typeface="+mn-lt"/>
        <a:ea typeface="+mn-ea"/>
        <a:cs typeface="+mn-cs"/>
      </a:defRPr>
    </a:lvl7pPr>
    <a:lvl8pPr marL="2400178" algn="l" defTabSz="342880" rtl="0" eaLnBrk="1" latinLnBrk="0" hangingPunct="1">
      <a:defRPr sz="900" kern="1200">
        <a:solidFill>
          <a:schemeClr val="tx1"/>
        </a:solidFill>
        <a:latin typeface="+mn-lt"/>
        <a:ea typeface="+mn-ea"/>
        <a:cs typeface="+mn-cs"/>
      </a:defRPr>
    </a:lvl8pPr>
    <a:lvl9pPr marL="2743061" algn="l" defTabSz="34288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2</a:t>
            </a:fld>
            <a:endParaRPr lang="en-US"/>
          </a:p>
        </p:txBody>
      </p:sp>
    </p:spTree>
    <p:extLst>
      <p:ext uri="{BB962C8B-B14F-4D97-AF65-F5344CB8AC3E}">
        <p14:creationId xmlns:p14="http://schemas.microsoft.com/office/powerpoint/2010/main" val="716965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classic 80/20 rules applies (maybe even 95/5) for table</a:t>
            </a:r>
            <a:r>
              <a:rPr lang="en-US" baseline="0" dirty="0" smtClean="0"/>
              <a:t> that don’t/do need partitioning for benefit of the merge &amp; replace strategy.</a:t>
            </a:r>
          </a:p>
          <a:p>
            <a:endParaRPr lang="en-US" baseline="0" dirty="0" smtClean="0"/>
          </a:p>
          <a:p>
            <a:r>
              <a:rPr lang="en-US" baseline="0" dirty="0" smtClean="0"/>
              <a:t>In fact, nothing would be prevent a table that uses Full Refresh or comprehensive Merge &amp; Replace from having partitions.</a:t>
            </a:r>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12</a:t>
            </a:fld>
            <a:endParaRPr lang="en-US"/>
          </a:p>
        </p:txBody>
      </p:sp>
    </p:spTree>
    <p:extLst>
      <p:ext uri="{BB962C8B-B14F-4D97-AF65-F5344CB8AC3E}">
        <p14:creationId xmlns:p14="http://schemas.microsoft.com/office/powerpoint/2010/main" val="716965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Bad examples would include a building identifier or the city or zip code that buildings are located within.  We could get a wide spread of the data, but delta records would likely cover most, if not all, of the partitions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13</a:t>
            </a:fld>
            <a:endParaRPr lang="en-US"/>
          </a:p>
        </p:txBody>
      </p:sp>
    </p:spTree>
    <p:extLst>
      <p:ext uri="{BB962C8B-B14F-4D97-AF65-F5344CB8AC3E}">
        <p14:creationId xmlns:p14="http://schemas.microsoft.com/office/powerpoint/2010/main" val="716965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The goal is to break down the delta processing at the partition level and to be able to focus only on a subset of the overall partitions.  In many ways, the processing is much like the basic merge &amp; replace approach, but that several, much smaller, iterations will occur while leaving the mass majority of the partitions alone.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14</a:t>
            </a:fld>
            <a:endParaRPr lang="en-US"/>
          </a:p>
        </p:txBody>
      </p:sp>
    </p:spTree>
    <p:extLst>
      <p:ext uri="{BB962C8B-B14F-4D97-AF65-F5344CB8AC3E}">
        <p14:creationId xmlns:p14="http://schemas.microsoft.com/office/powerpoint/2010/main" val="3862397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15</a:t>
            </a:fld>
            <a:endParaRPr lang="en-US"/>
          </a:p>
        </p:txBody>
      </p:sp>
    </p:spTree>
    <p:extLst>
      <p:ext uri="{BB962C8B-B14F-4D97-AF65-F5344CB8AC3E}">
        <p14:creationId xmlns:p14="http://schemas.microsoft.com/office/powerpoint/2010/main" val="716965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go VERY FAST through this during</a:t>
            </a:r>
            <a:r>
              <a:rPr lang="en-US" baseline="0" dirty="0" smtClean="0"/>
              <a:t> the presentation, but will be useful to review later.</a:t>
            </a:r>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16</a:t>
            </a:fld>
            <a:endParaRPr lang="en-US"/>
          </a:p>
        </p:txBody>
      </p:sp>
    </p:spTree>
    <p:extLst>
      <p:ext uri="{BB962C8B-B14F-4D97-AF65-F5344CB8AC3E}">
        <p14:creationId xmlns:p14="http://schemas.microsoft.com/office/powerpoint/2010/main" val="357678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3</a:t>
            </a:fld>
            <a:endParaRPr lang="en-US"/>
          </a:p>
        </p:txBody>
      </p:sp>
    </p:spTree>
    <p:extLst>
      <p:ext uri="{BB962C8B-B14F-4D97-AF65-F5344CB8AC3E}">
        <p14:creationId xmlns:p14="http://schemas.microsoft.com/office/powerpoint/2010/main" val="71696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4</a:t>
            </a:fld>
            <a:endParaRPr lang="en-US"/>
          </a:p>
        </p:txBody>
      </p:sp>
    </p:spTree>
    <p:extLst>
      <p:ext uri="{BB962C8B-B14F-4D97-AF65-F5344CB8AC3E}">
        <p14:creationId xmlns:p14="http://schemas.microsoft.com/office/powerpoint/2010/main" val="716965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5</a:t>
            </a:fld>
            <a:endParaRPr lang="en-US"/>
          </a:p>
        </p:txBody>
      </p:sp>
    </p:spTree>
    <p:extLst>
      <p:ext uri="{BB962C8B-B14F-4D97-AF65-F5344CB8AC3E}">
        <p14:creationId xmlns:p14="http://schemas.microsoft.com/office/powerpoint/2010/main" val="716965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6</a:t>
            </a:fld>
            <a:endParaRPr lang="en-US"/>
          </a:p>
        </p:txBody>
      </p:sp>
    </p:spTree>
    <p:extLst>
      <p:ext uri="{BB962C8B-B14F-4D97-AF65-F5344CB8AC3E}">
        <p14:creationId xmlns:p14="http://schemas.microsoft.com/office/powerpoint/2010/main" val="716965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4288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mn-lt"/>
                <a:ea typeface="+mn-ea"/>
                <a:cs typeface="+mn-cs"/>
              </a:rPr>
              <a:t>This diagram shows the typical use case where the deltas represent a small percentage of the existing data as well as the addition of some records that are only present in the delta dataset.  In practice, the differences in size of these two circles would be much more pronounced as the existing data includes historical records that have not been modified in a long time and most likely will not be modified again.</a:t>
            </a:r>
          </a:p>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7</a:t>
            </a:fld>
            <a:endParaRPr lang="en-US"/>
          </a:p>
        </p:txBody>
      </p:sp>
    </p:spTree>
    <p:extLst>
      <p:ext uri="{BB962C8B-B14F-4D97-AF65-F5344CB8AC3E}">
        <p14:creationId xmlns:p14="http://schemas.microsoft.com/office/powerpoint/2010/main" val="3135495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no</a:t>
            </a:r>
            <a:r>
              <a:rPr lang="en-US" baseline="0" dirty="0" smtClean="0"/>
              <a:t> last-updated timestamp is present, an alter table could create such a column and a combination of a DEFAULT value of current timestamp to have new records populate this and an “ON UPDATE” trigger could be created that takes care of updating the timestamp</a:t>
            </a:r>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8</a:t>
            </a:fld>
            <a:endParaRPr lang="en-US"/>
          </a:p>
        </p:txBody>
      </p:sp>
    </p:spTree>
    <p:extLst>
      <p:ext uri="{BB962C8B-B14F-4D97-AF65-F5344CB8AC3E}">
        <p14:creationId xmlns:p14="http://schemas.microsoft.com/office/powerpoint/2010/main" val="716965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a:t>
            </a:r>
            <a:r>
              <a:rPr lang="en-US" baseline="0" dirty="0" smtClean="0"/>
              <a:t> other tools than just Hive, such as Pig, to perform these operations.</a:t>
            </a:r>
          </a:p>
          <a:p>
            <a:endParaRPr lang="en-US" baseline="0" dirty="0" smtClean="0"/>
          </a:p>
          <a:p>
            <a:r>
              <a:rPr lang="en-US" baseline="0" dirty="0" smtClean="0"/>
              <a:t>Pig approach could be:</a:t>
            </a:r>
          </a:p>
          <a:p>
            <a:pPr marL="228600" indent="-228600">
              <a:buAutoNum type="arabicPeriod"/>
            </a:pPr>
            <a:r>
              <a:rPr lang="en-US" baseline="0" dirty="0" smtClean="0"/>
              <a:t>Ingest the data (like above) </a:t>
            </a:r>
          </a:p>
          <a:p>
            <a:pPr marL="228600" indent="-228600">
              <a:buAutoNum type="arabicPeriod"/>
            </a:pPr>
            <a:r>
              <a:rPr lang="en-US" baseline="0" dirty="0" smtClean="0"/>
              <a:t>In single Pig script; read old &amp; new, merge them, load into “resolved” table</a:t>
            </a:r>
          </a:p>
          <a:p>
            <a:pPr marL="228600" indent="-228600">
              <a:buAutoNum type="arabicPeriod"/>
            </a:pPr>
            <a:r>
              <a:rPr lang="en-US" baseline="0" dirty="0" smtClean="0"/>
              <a:t>Drop old table, rename new table, and recreate “resolved” table (for next run)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9</a:t>
            </a:fld>
            <a:endParaRPr lang="en-US"/>
          </a:p>
        </p:txBody>
      </p:sp>
    </p:spTree>
    <p:extLst>
      <p:ext uri="{BB962C8B-B14F-4D97-AF65-F5344CB8AC3E}">
        <p14:creationId xmlns:p14="http://schemas.microsoft.com/office/powerpoint/2010/main" val="3135495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When there is a small number of actual changes compared with a large number of unchanged records the incremental data ingest step brings limits the amount of data that needs to be transferred across the network as well as the amount of raw data that needs to be persisted in HDFS.  There will be a point when the merging of a single delta file with a larger existing records file will take longer than just getting the full copy, or at least, the merge &amp; replace processing will be too lengthy to be useful.  </a:t>
            </a:r>
          </a:p>
          <a:p>
            <a:r>
              <a:rPr lang="en-US" sz="900" kern="1200" dirty="0" smtClean="0">
                <a:solidFill>
                  <a:schemeClr val="tx1"/>
                </a:solidFill>
                <a:effectLst/>
                <a:latin typeface="+mn-lt"/>
                <a:ea typeface="+mn-ea"/>
                <a:cs typeface="+mn-cs"/>
              </a:rPr>
              <a:t>An example of this could be a model where the existing data size is around 100 billion, but there are only 100,000 delta records. </a:t>
            </a:r>
            <a:endParaRPr lang="en-US" dirty="0"/>
          </a:p>
        </p:txBody>
      </p:sp>
      <p:sp>
        <p:nvSpPr>
          <p:cNvPr id="4" name="Slide Number Placeholder 3"/>
          <p:cNvSpPr>
            <a:spLocks noGrp="1"/>
          </p:cNvSpPr>
          <p:nvPr>
            <p:ph type="sldNum" sz="quarter" idx="10"/>
          </p:nvPr>
        </p:nvSpPr>
        <p:spPr/>
        <p:txBody>
          <a:bodyPr/>
          <a:lstStyle/>
          <a:p>
            <a:fld id="{2C1E8096-F329-7647-8BCC-856D6F856EB3}" type="slidenum">
              <a:rPr lang="en-US" smtClean="0"/>
              <a:t>10</a:t>
            </a:fld>
            <a:endParaRPr lang="en-US"/>
          </a:p>
        </p:txBody>
      </p:sp>
    </p:spTree>
    <p:extLst>
      <p:ext uri="{BB962C8B-B14F-4D97-AF65-F5344CB8AC3E}">
        <p14:creationId xmlns:p14="http://schemas.microsoft.com/office/powerpoint/2010/main" val="71696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descr="PPT_image2_16x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
            <a:ext cx="9144000" cy="5142161"/>
          </a:xfrm>
          <a:prstGeom prst="rect">
            <a:avLst/>
          </a:prstGeom>
        </p:spPr>
      </p:pic>
      <p:sp>
        <p:nvSpPr>
          <p:cNvPr id="4" name="Rectangle 3"/>
          <p:cNvSpPr/>
          <p:nvPr userDrawn="1"/>
        </p:nvSpPr>
        <p:spPr>
          <a:xfrm>
            <a:off x="1" y="4"/>
            <a:ext cx="9144000" cy="2583649"/>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en-US"/>
          </a:p>
        </p:txBody>
      </p:sp>
      <p:sp>
        <p:nvSpPr>
          <p:cNvPr id="5" name="TextBox 4"/>
          <p:cNvSpPr txBox="1"/>
          <p:nvPr userDrawn="1"/>
        </p:nvSpPr>
        <p:spPr>
          <a:xfrm>
            <a:off x="630239" y="740572"/>
            <a:ext cx="138522" cy="288535"/>
          </a:xfrm>
          <a:prstGeom prst="rect">
            <a:avLst/>
          </a:prstGeom>
          <a:noFill/>
        </p:spPr>
        <p:txBody>
          <a:bodyPr wrap="none" lIns="68576" tIns="34289" rIns="68576" bIns="34289">
            <a:spAutoFit/>
          </a:bodyPr>
          <a:lstStyle/>
          <a:p>
            <a:pPr>
              <a:defRPr/>
            </a:pPr>
            <a:endParaRPr lang="en-US" dirty="0">
              <a:solidFill>
                <a:prstClr val="black"/>
              </a:solidFill>
              <a:latin typeface="Arial"/>
              <a:ea typeface="ヒラギノ角ゴ Pro W3" charset="-128"/>
              <a:cs typeface="ヒラギノ角ゴ Pro W3" charset="-128"/>
            </a:endParaRPr>
          </a:p>
        </p:txBody>
      </p:sp>
      <p:sp>
        <p:nvSpPr>
          <p:cNvPr id="2" name="Title 1"/>
          <p:cNvSpPr>
            <a:spLocks noGrp="1"/>
          </p:cNvSpPr>
          <p:nvPr>
            <p:ph type="ctrTitle" hasCustomPrompt="1"/>
          </p:nvPr>
        </p:nvSpPr>
        <p:spPr>
          <a:xfrm>
            <a:off x="426918" y="1363456"/>
            <a:ext cx="8431088" cy="1091877"/>
          </a:xfrm>
          <a:prstGeom prst="rect">
            <a:avLst/>
          </a:prstGeom>
        </p:spPr>
        <p:txBody>
          <a:bodyPr lIns="68576" tIns="34289" rIns="68576" bIns="34289" anchor="b" anchorCtr="0">
            <a:noAutofit/>
          </a:bodyPr>
          <a:lstStyle>
            <a:lvl1pPr marL="0" indent="0" algn="l" defTabSz="340502">
              <a:tabLst/>
              <a:defRPr sz="3300" baseline="0">
                <a:solidFill>
                  <a:schemeClr val="bg2"/>
                </a:solidFill>
                <a:latin typeface="Arial"/>
                <a:cs typeface="Arial"/>
              </a:defRPr>
            </a:lvl1pPr>
          </a:lstStyle>
          <a:p>
            <a:r>
              <a:rPr lang="en-US" dirty="0" smtClean="0"/>
              <a:t>Presentation Title Goes Here (maximum two lines)</a:t>
            </a:r>
            <a:endParaRPr lang="en-US" dirty="0"/>
          </a:p>
        </p:txBody>
      </p:sp>
      <p:sp>
        <p:nvSpPr>
          <p:cNvPr id="11" name="Text Placeholder 10"/>
          <p:cNvSpPr>
            <a:spLocks noGrp="1"/>
          </p:cNvSpPr>
          <p:nvPr>
            <p:ph type="body" sz="quarter" idx="10" hasCustomPrompt="1"/>
          </p:nvPr>
        </p:nvSpPr>
        <p:spPr>
          <a:xfrm>
            <a:off x="426921" y="4733663"/>
            <a:ext cx="3390723" cy="353085"/>
          </a:xfrm>
          <a:prstGeom prst="rect">
            <a:avLst/>
          </a:prstGeom>
        </p:spPr>
        <p:txBody>
          <a:bodyPr vert="horz" lIns="68576" tIns="34289" rIns="68576" bIns="34289"/>
          <a:lstStyle>
            <a:lvl1pPr algn="l">
              <a:buFont typeface="Arial"/>
              <a:buNone/>
              <a:defRPr sz="1400">
                <a:solidFill>
                  <a:schemeClr val="tx1"/>
                </a:solidFill>
              </a:defRPr>
            </a:lvl1pPr>
            <a:lvl2pPr marL="342880" indent="0">
              <a:buFontTx/>
              <a:buNone/>
              <a:defRPr sz="900"/>
            </a:lvl2pPr>
            <a:lvl3pPr marL="685765" indent="0">
              <a:buFontTx/>
              <a:buNone/>
              <a:defRPr sz="900"/>
            </a:lvl3pPr>
          </a:lstStyle>
          <a:p>
            <a:pPr lvl="0"/>
            <a:r>
              <a:rPr lang="en-US" dirty="0" smtClean="0"/>
              <a:t>Date Here</a:t>
            </a:r>
          </a:p>
        </p:txBody>
      </p:sp>
      <p:sp>
        <p:nvSpPr>
          <p:cNvPr id="3" name="Subtitle 2"/>
          <p:cNvSpPr>
            <a:spLocks noGrp="1"/>
          </p:cNvSpPr>
          <p:nvPr>
            <p:ph type="subTitle" idx="1" hasCustomPrompt="1"/>
          </p:nvPr>
        </p:nvSpPr>
        <p:spPr>
          <a:xfrm>
            <a:off x="5192891" y="2580059"/>
            <a:ext cx="3951111" cy="480203"/>
          </a:xfrm>
          <a:prstGeom prst="rect">
            <a:avLst/>
          </a:prstGeom>
          <a:solidFill>
            <a:schemeClr val="bg1">
              <a:alpha val="86000"/>
            </a:schemeClr>
          </a:solidFill>
        </p:spPr>
        <p:txBody>
          <a:bodyPr lIns="68576" tIns="34289" rIns="68576" bIns="34289" anchor="ctr" anchorCtr="0">
            <a:noAutofit/>
          </a:bodyPr>
          <a:lstStyle>
            <a:lvl1pPr marL="82293" indent="0" algn="l">
              <a:buNone/>
              <a:defRPr sz="1500" baseline="0">
                <a:solidFill>
                  <a:schemeClr val="bg2"/>
                </a:solidFill>
                <a:latin typeface="Arial"/>
                <a:cs typeface="Arial"/>
              </a:defRPr>
            </a:lvl1pPr>
            <a:lvl2pPr marL="342880" indent="0" algn="ctr">
              <a:buNone/>
              <a:defRPr>
                <a:solidFill>
                  <a:schemeClr val="tx1">
                    <a:tint val="75000"/>
                  </a:schemeClr>
                </a:solidFill>
              </a:defRPr>
            </a:lvl2pPr>
            <a:lvl3pPr marL="685765" indent="0" algn="ctr">
              <a:buNone/>
              <a:defRPr>
                <a:solidFill>
                  <a:schemeClr val="tx1">
                    <a:tint val="75000"/>
                  </a:schemeClr>
                </a:solidFill>
              </a:defRPr>
            </a:lvl3pPr>
            <a:lvl4pPr marL="1028647" indent="0" algn="ctr">
              <a:buNone/>
              <a:defRPr>
                <a:solidFill>
                  <a:schemeClr val="tx1">
                    <a:tint val="75000"/>
                  </a:schemeClr>
                </a:solidFill>
              </a:defRPr>
            </a:lvl4pPr>
            <a:lvl5pPr marL="1371531" indent="0" algn="ctr">
              <a:buNone/>
              <a:defRPr>
                <a:solidFill>
                  <a:schemeClr val="tx1">
                    <a:tint val="75000"/>
                  </a:schemeClr>
                </a:solidFill>
              </a:defRPr>
            </a:lvl5pPr>
            <a:lvl6pPr marL="1714411" indent="0" algn="ctr">
              <a:buNone/>
              <a:defRPr>
                <a:solidFill>
                  <a:schemeClr val="tx1">
                    <a:tint val="75000"/>
                  </a:schemeClr>
                </a:solidFill>
              </a:defRPr>
            </a:lvl6pPr>
            <a:lvl7pPr marL="2057296" indent="0" algn="ctr">
              <a:buNone/>
              <a:defRPr>
                <a:solidFill>
                  <a:schemeClr val="tx1">
                    <a:tint val="75000"/>
                  </a:schemeClr>
                </a:solidFill>
              </a:defRPr>
            </a:lvl7pPr>
            <a:lvl8pPr marL="2400178" indent="0" algn="ctr">
              <a:buNone/>
              <a:defRPr>
                <a:solidFill>
                  <a:schemeClr val="tx1">
                    <a:tint val="75000"/>
                  </a:schemeClr>
                </a:solidFill>
              </a:defRPr>
            </a:lvl8pPr>
            <a:lvl9pPr marL="2743061" indent="0" algn="ctr">
              <a:buNone/>
              <a:defRPr>
                <a:solidFill>
                  <a:schemeClr val="tx1">
                    <a:tint val="75000"/>
                  </a:schemeClr>
                </a:solidFill>
              </a:defRPr>
            </a:lvl9pPr>
          </a:lstStyle>
          <a:p>
            <a:r>
              <a:rPr lang="en-US" dirty="0" smtClean="0"/>
              <a:t>Tagline or Speaker Name</a:t>
            </a:r>
            <a:endParaRPr lang="en-US" dirty="0"/>
          </a:p>
        </p:txBody>
      </p:sp>
      <p:pic>
        <p:nvPicPr>
          <p:cNvPr id="13" name="Picture 12" descr="Hor_WhiteLogo.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539804" y="267238"/>
            <a:ext cx="1289640" cy="501122"/>
          </a:xfrm>
          <a:prstGeom prst="rect">
            <a:avLst/>
          </a:prstGeom>
        </p:spPr>
      </p:pic>
    </p:spTree>
    <p:extLst>
      <p:ext uri="{BB962C8B-B14F-4D97-AF65-F5344CB8AC3E}">
        <p14:creationId xmlns:p14="http://schemas.microsoft.com/office/powerpoint/2010/main" val="17880746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7201" y="0"/>
            <a:ext cx="8229600" cy="762000"/>
          </a:xfrm>
          <a:prstGeom prst="rect">
            <a:avLst/>
          </a:prstGeom>
        </p:spPr>
        <p:txBody>
          <a:bodyPr vert="horz" lIns="68576" tIns="34289" rIns="68576" bIns="34289" rtlCol="0" anchor="ctr">
            <a:noAutofit/>
          </a:bodyPr>
          <a:lstStyle>
            <a:lvl1pPr>
              <a:defRPr>
                <a:latin typeface="Arial"/>
                <a:cs typeface="Arial"/>
              </a:defRPr>
            </a:lvl1pPr>
          </a:lstStyle>
          <a:p>
            <a:r>
              <a:rPr lang="en-US" dirty="0" smtClean="0"/>
              <a:t>Headline Goes Here (maximum one line)</a:t>
            </a:r>
            <a:endParaRPr lang="en-US" dirty="0"/>
          </a:p>
        </p:txBody>
      </p:sp>
    </p:spTree>
    <p:extLst>
      <p:ext uri="{BB962C8B-B14F-4D97-AF65-F5344CB8AC3E}">
        <p14:creationId xmlns:p14="http://schemas.microsoft.com/office/powerpoint/2010/main" val="1145446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fidential One Column">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1" y="0"/>
            <a:ext cx="8229600" cy="762000"/>
          </a:xfrm>
          <a:prstGeom prst="rect">
            <a:avLst/>
          </a:prstGeom>
        </p:spPr>
        <p:txBody>
          <a:bodyPr vert="horz" lIns="68576" tIns="34289" rIns="68576" bIns="34289" rtlCol="0" anchor="ctr">
            <a:noAutofit/>
          </a:bodyPr>
          <a:lstStyle>
            <a:lvl1pPr>
              <a:defRPr>
                <a:latin typeface="Arial"/>
                <a:cs typeface="Arial"/>
              </a:defRPr>
            </a:lvl1pPr>
          </a:lstStyle>
          <a:p>
            <a:r>
              <a:rPr lang="en-US" dirty="0" smtClean="0"/>
              <a:t>Headline Goes Here (maximum one line)</a:t>
            </a:r>
            <a:endParaRPr lang="en-US" dirty="0"/>
          </a:p>
        </p:txBody>
      </p:sp>
      <p:sp>
        <p:nvSpPr>
          <p:cNvPr id="16" name="Text Placeholder 15"/>
          <p:cNvSpPr>
            <a:spLocks noGrp="1"/>
          </p:cNvSpPr>
          <p:nvPr>
            <p:ph type="body" sz="quarter" idx="11" hasCustomPrompt="1"/>
          </p:nvPr>
        </p:nvSpPr>
        <p:spPr>
          <a:xfrm>
            <a:off x="457201" y="829826"/>
            <a:ext cx="8229600" cy="3715941"/>
          </a:xfrm>
          <a:prstGeom prst="rect">
            <a:avLst/>
          </a:prstGeom>
        </p:spPr>
        <p:txBody>
          <a:bodyPr vert="horz" lIns="68576" tIns="34289" rIns="68576" bIns="34289"/>
          <a:lstStyle>
            <a:lvl1pPr marL="0" indent="0">
              <a:spcBef>
                <a:spcPts val="1032"/>
              </a:spcBef>
              <a:buClr>
                <a:srgbClr val="69BE28"/>
              </a:buClr>
              <a:buFont typeface="Wingdings" charset="2"/>
              <a:buNone/>
              <a:defRPr sz="1800" b="1" i="0" baseline="0">
                <a:latin typeface="Arial"/>
                <a:cs typeface="Arial"/>
              </a:defRPr>
            </a:lvl1pPr>
            <a:lvl2pPr marL="0" indent="0" defTabSz="44051">
              <a:spcBef>
                <a:spcPts val="581"/>
              </a:spcBef>
              <a:buFont typeface="Lucida Grande"/>
              <a:buNone/>
              <a:tabLst/>
              <a:defRPr sz="1500">
                <a:solidFill>
                  <a:srgbClr val="1E1E1E"/>
                </a:solidFill>
              </a:defRPr>
            </a:lvl2pPr>
            <a:lvl3pPr marL="125009" indent="-125009" defTabSz="211921">
              <a:spcBef>
                <a:spcPts val="581"/>
              </a:spcBef>
              <a:spcAft>
                <a:spcPts val="0"/>
              </a:spcAft>
              <a:buClr>
                <a:schemeClr val="accent1"/>
              </a:buClr>
              <a:buFont typeface="Arial"/>
              <a:buChar char="•"/>
              <a:tabLst/>
              <a:defRPr sz="1400">
                <a:solidFill>
                  <a:srgbClr val="1E1E1E"/>
                </a:solidFill>
              </a:defRPr>
            </a:lvl3pPr>
            <a:lvl4pPr marL="297643" indent="-128581" defTabSz="211921">
              <a:spcBef>
                <a:spcPts val="581"/>
              </a:spcBef>
              <a:spcAft>
                <a:spcPts val="0"/>
              </a:spcAft>
              <a:defRPr sz="1200">
                <a:solidFill>
                  <a:srgbClr val="1E1E1E"/>
                </a:solidFill>
              </a:defRPr>
            </a:lvl4pPr>
            <a:lvl5pPr marL="470274" indent="-132151" defTabSz="211921">
              <a:spcBef>
                <a:spcPts val="581"/>
              </a:spcBef>
              <a:spcAft>
                <a:spcPts val="0"/>
              </a:spcAft>
              <a:buFont typeface="Lucida Grande"/>
              <a:buChar char="-"/>
              <a:defRPr sz="1100">
                <a:solidFill>
                  <a:srgbClr val="1E1E1E"/>
                </a:solidFill>
              </a:defRPr>
            </a:lvl5pPr>
          </a:lstStyle>
          <a:p>
            <a:pPr lvl="0"/>
            <a:r>
              <a:rPr lang="en-US" dirty="0" smtClean="0"/>
              <a:t>Subhead Goes Here – 24pt</a:t>
            </a:r>
          </a:p>
          <a:p>
            <a:pPr lvl="1"/>
            <a:r>
              <a:rPr lang="en-US" dirty="0" smtClean="0"/>
              <a:t>Subtopics Go Here – 20pt</a:t>
            </a:r>
          </a:p>
          <a:p>
            <a:pPr lvl="2"/>
            <a:r>
              <a:rPr lang="en-US" dirty="0" smtClean="0"/>
              <a:t>Bulleted Subtopics Go Here – 18pt</a:t>
            </a:r>
          </a:p>
          <a:p>
            <a:pPr lvl="3"/>
            <a:r>
              <a:rPr lang="en-US" dirty="0" smtClean="0"/>
              <a:t>Only use this level if necessary</a:t>
            </a:r>
          </a:p>
          <a:p>
            <a:pPr lvl="4"/>
            <a:r>
              <a:rPr lang="en-US" dirty="0" smtClean="0"/>
              <a:t>You should never have to use this level</a:t>
            </a:r>
            <a:endParaRPr lang="en-US" dirty="0"/>
          </a:p>
        </p:txBody>
      </p:sp>
      <p:sp>
        <p:nvSpPr>
          <p:cNvPr id="4" name="TextBox 3"/>
          <p:cNvSpPr txBox="1"/>
          <p:nvPr userDrawn="1"/>
        </p:nvSpPr>
        <p:spPr>
          <a:xfrm>
            <a:off x="3373286" y="4799060"/>
            <a:ext cx="3459377" cy="184935"/>
          </a:xfrm>
          <a:prstGeom prst="rect">
            <a:avLst/>
          </a:prstGeom>
          <a:ln>
            <a:solidFill>
              <a:srgbClr val="FF0000"/>
            </a:solidFill>
          </a:ln>
        </p:spPr>
        <p:txBody>
          <a:bodyPr vert="horz" wrap="square" lIns="68576" tIns="68576" rIns="68576" bIns="68576" rtlCol="0" anchor="ctr" anchorCtr="0">
            <a:noAutofit/>
          </a:bodyPr>
          <a:lstStyle/>
          <a:p>
            <a:pPr algn="ctr"/>
            <a:r>
              <a:rPr lang="en-US" sz="900" kern="1200" dirty="0" smtClean="0">
                <a:solidFill>
                  <a:srgbClr val="FF0000"/>
                </a:solidFill>
                <a:latin typeface="+mn-lt"/>
                <a:ea typeface="+mn-ea"/>
                <a:cs typeface="+mn-cs"/>
              </a:rPr>
              <a:t>HORTONWORKS CONFIDENTIAL &amp; PROPRIETARY INFORMATION</a:t>
            </a:r>
            <a:endParaRPr lang="en-US" sz="900" dirty="0">
              <a:solidFill>
                <a:srgbClr val="FF0000"/>
              </a:solidFill>
            </a:endParaRPr>
          </a:p>
        </p:txBody>
      </p:sp>
    </p:spTree>
    <p:extLst>
      <p:ext uri="{BB962C8B-B14F-4D97-AF65-F5344CB8AC3E}">
        <p14:creationId xmlns:p14="http://schemas.microsoft.com/office/powerpoint/2010/main" val="11461322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fidential Two Column">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57201" y="0"/>
            <a:ext cx="8229600" cy="762000"/>
          </a:xfrm>
          <a:prstGeom prst="rect">
            <a:avLst/>
          </a:prstGeom>
        </p:spPr>
        <p:txBody>
          <a:bodyPr vert="horz" lIns="68576" tIns="34289" rIns="68576" bIns="34289" rtlCol="0" anchor="ctr">
            <a:noAutofit/>
          </a:bodyPr>
          <a:lstStyle>
            <a:lvl1pPr>
              <a:defRPr>
                <a:latin typeface="Arial"/>
                <a:cs typeface="Arial"/>
              </a:defRPr>
            </a:lvl1pPr>
          </a:lstStyle>
          <a:p>
            <a:r>
              <a:rPr lang="en-US" dirty="0" smtClean="0"/>
              <a:t>Headline Goes Here (maximum one line)</a:t>
            </a:r>
            <a:endParaRPr lang="en-US" dirty="0"/>
          </a:p>
        </p:txBody>
      </p:sp>
      <p:sp>
        <p:nvSpPr>
          <p:cNvPr id="9" name="Text Placeholder 15"/>
          <p:cNvSpPr>
            <a:spLocks noGrp="1"/>
          </p:cNvSpPr>
          <p:nvPr>
            <p:ph type="body" sz="quarter" idx="11" hasCustomPrompt="1"/>
          </p:nvPr>
        </p:nvSpPr>
        <p:spPr>
          <a:xfrm>
            <a:off x="457200" y="829826"/>
            <a:ext cx="3911600" cy="3715941"/>
          </a:xfrm>
          <a:prstGeom prst="rect">
            <a:avLst/>
          </a:prstGeom>
        </p:spPr>
        <p:txBody>
          <a:bodyPr vert="horz" lIns="68576" tIns="34289" rIns="68576" bIns="34289"/>
          <a:lstStyle>
            <a:lvl1pPr marL="0" indent="0">
              <a:spcBef>
                <a:spcPts val="924"/>
              </a:spcBef>
              <a:buClr>
                <a:srgbClr val="69BE28"/>
              </a:buClr>
              <a:buFont typeface="Wingdings" charset="2"/>
              <a:buNone/>
              <a:defRPr sz="1800" b="1" i="0">
                <a:latin typeface="Arial"/>
                <a:cs typeface="Arial"/>
              </a:defRPr>
            </a:lvl1pPr>
            <a:lvl2pPr marL="0" indent="0">
              <a:spcBef>
                <a:spcPts val="581"/>
              </a:spcBef>
              <a:spcAft>
                <a:spcPts val="0"/>
              </a:spcAft>
              <a:buFont typeface="Lucida Grande"/>
              <a:buNone/>
              <a:defRPr sz="1500">
                <a:solidFill>
                  <a:srgbClr val="1E1E1E"/>
                </a:solidFill>
              </a:defRPr>
            </a:lvl2pPr>
            <a:lvl3pPr marL="125009" indent="-125009">
              <a:spcBef>
                <a:spcPts val="581"/>
              </a:spcBef>
              <a:spcAft>
                <a:spcPts val="0"/>
              </a:spcAft>
              <a:buClr>
                <a:schemeClr val="accent1"/>
              </a:buClr>
              <a:buFont typeface="Arial"/>
              <a:buChar char="•"/>
              <a:defRPr sz="1400">
                <a:solidFill>
                  <a:srgbClr val="1E1E1E"/>
                </a:solidFill>
              </a:defRPr>
            </a:lvl3pPr>
            <a:lvl4pPr marL="296452" indent="-120247" defTabSz="-126201">
              <a:spcBef>
                <a:spcPts val="581"/>
              </a:spcBef>
              <a:spcAft>
                <a:spcPts val="0"/>
              </a:spcAft>
              <a:defRPr sz="1200" baseline="0">
                <a:solidFill>
                  <a:srgbClr val="1E1E1E"/>
                </a:solidFill>
              </a:defRPr>
            </a:lvl4pPr>
            <a:lvl5pPr marL="473843" indent="-132151">
              <a:spcBef>
                <a:spcPts val="581"/>
              </a:spcBef>
              <a:spcAft>
                <a:spcPts val="0"/>
              </a:spcAft>
              <a:buFont typeface="Lucida Grande"/>
              <a:buChar char="-"/>
              <a:tabLst/>
              <a:defRPr sz="1100">
                <a:solidFill>
                  <a:srgbClr val="1E1E1E"/>
                </a:solidFill>
              </a:defRPr>
            </a:lvl5pPr>
          </a:lstStyle>
          <a:p>
            <a:pPr lvl="0"/>
            <a:r>
              <a:rPr lang="en-US" dirty="0" smtClean="0"/>
              <a:t>Subhead Goes Here – 24pt</a:t>
            </a:r>
          </a:p>
          <a:p>
            <a:pPr lvl="1"/>
            <a:r>
              <a:rPr lang="en-US" dirty="0" smtClean="0"/>
              <a:t>Subtopics Go Here – 20pt</a:t>
            </a:r>
          </a:p>
          <a:p>
            <a:pPr lvl="2"/>
            <a:r>
              <a:rPr lang="en-US" dirty="0" smtClean="0"/>
              <a:t>Bulleted Subtopics Go Here – 18pt</a:t>
            </a:r>
          </a:p>
          <a:p>
            <a:pPr lvl="3"/>
            <a:r>
              <a:rPr lang="en-US" dirty="0" smtClean="0"/>
              <a:t>Only use this level if necessary</a:t>
            </a:r>
          </a:p>
          <a:p>
            <a:pPr lvl="4"/>
            <a:r>
              <a:rPr lang="en-US" dirty="0" smtClean="0"/>
              <a:t>You should never have to use this level</a:t>
            </a:r>
            <a:endParaRPr lang="en-US" dirty="0"/>
          </a:p>
        </p:txBody>
      </p:sp>
      <p:sp>
        <p:nvSpPr>
          <p:cNvPr id="10" name="Text Placeholder 15"/>
          <p:cNvSpPr>
            <a:spLocks noGrp="1"/>
          </p:cNvSpPr>
          <p:nvPr>
            <p:ph type="body" sz="quarter" idx="14" hasCustomPrompt="1"/>
          </p:nvPr>
        </p:nvSpPr>
        <p:spPr>
          <a:xfrm>
            <a:off x="4773785" y="827447"/>
            <a:ext cx="3911600" cy="3715941"/>
          </a:xfrm>
          <a:prstGeom prst="rect">
            <a:avLst/>
          </a:prstGeom>
        </p:spPr>
        <p:txBody>
          <a:bodyPr vert="horz" lIns="68576" tIns="34289" rIns="68576" bIns="34289"/>
          <a:lstStyle>
            <a:lvl1pPr marL="0" indent="0">
              <a:spcBef>
                <a:spcPts val="924"/>
              </a:spcBef>
              <a:buClr>
                <a:srgbClr val="69BE28"/>
              </a:buClr>
              <a:buFont typeface="Wingdings" charset="2"/>
              <a:buNone/>
              <a:defRPr sz="1800" b="1" i="0">
                <a:latin typeface="Arial"/>
                <a:cs typeface="Arial"/>
              </a:defRPr>
            </a:lvl1pPr>
            <a:lvl2pPr marL="0" indent="0">
              <a:spcBef>
                <a:spcPts val="581"/>
              </a:spcBef>
              <a:spcAft>
                <a:spcPts val="0"/>
              </a:spcAft>
              <a:buFont typeface="Lucida Grande"/>
              <a:buNone/>
              <a:defRPr sz="1500">
                <a:solidFill>
                  <a:srgbClr val="1E1E1E"/>
                </a:solidFill>
              </a:defRPr>
            </a:lvl2pPr>
            <a:lvl3pPr marL="125009" indent="-125009">
              <a:spcBef>
                <a:spcPts val="581"/>
              </a:spcBef>
              <a:spcAft>
                <a:spcPts val="0"/>
              </a:spcAft>
              <a:buClr>
                <a:schemeClr val="accent1"/>
              </a:buClr>
              <a:buFont typeface="Arial"/>
              <a:buChar char="•"/>
              <a:tabLst/>
              <a:defRPr sz="1400">
                <a:solidFill>
                  <a:srgbClr val="1E1E1E"/>
                </a:solidFill>
              </a:defRPr>
            </a:lvl3pPr>
            <a:lvl4pPr marL="294070" indent="-128581">
              <a:spcBef>
                <a:spcPts val="581"/>
              </a:spcBef>
              <a:spcAft>
                <a:spcPts val="0"/>
              </a:spcAft>
              <a:defRPr sz="1200">
                <a:solidFill>
                  <a:srgbClr val="1E1E1E"/>
                </a:solidFill>
              </a:defRPr>
            </a:lvl4pPr>
            <a:lvl5pPr marL="473843" indent="-132151">
              <a:spcBef>
                <a:spcPts val="581"/>
              </a:spcBef>
              <a:spcAft>
                <a:spcPts val="0"/>
              </a:spcAft>
              <a:buFont typeface="Lucida Grande"/>
              <a:buChar char="-"/>
              <a:tabLst/>
              <a:defRPr sz="1100">
                <a:solidFill>
                  <a:srgbClr val="1E1E1E"/>
                </a:solidFill>
              </a:defRPr>
            </a:lvl5pPr>
          </a:lstStyle>
          <a:p>
            <a:pPr lvl="0"/>
            <a:r>
              <a:rPr lang="en-US" dirty="0" smtClean="0"/>
              <a:t>Subhead Goes Here – 24pt</a:t>
            </a:r>
          </a:p>
          <a:p>
            <a:pPr lvl="1"/>
            <a:r>
              <a:rPr lang="en-US" dirty="0" smtClean="0"/>
              <a:t>Subtopics Go Here – 20pt</a:t>
            </a:r>
          </a:p>
          <a:p>
            <a:pPr lvl="2"/>
            <a:r>
              <a:rPr lang="en-US" dirty="0" smtClean="0"/>
              <a:t>Bulleted Subtopics Go Here – 18pt</a:t>
            </a:r>
          </a:p>
          <a:p>
            <a:pPr lvl="3"/>
            <a:r>
              <a:rPr lang="en-US" dirty="0" smtClean="0"/>
              <a:t>Only use this level if necessary</a:t>
            </a:r>
          </a:p>
          <a:p>
            <a:pPr lvl="4"/>
            <a:r>
              <a:rPr lang="en-US" dirty="0" smtClean="0"/>
              <a:t>You should never have to use this level</a:t>
            </a:r>
            <a:endParaRPr lang="en-US" dirty="0"/>
          </a:p>
        </p:txBody>
      </p:sp>
    </p:spTree>
    <p:extLst>
      <p:ext uri="{BB962C8B-B14F-4D97-AF65-F5344CB8AC3E}">
        <p14:creationId xmlns:p14="http://schemas.microsoft.com/office/powerpoint/2010/main" val="25989783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fidential Three Column">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57201" y="0"/>
            <a:ext cx="8229600" cy="762000"/>
          </a:xfrm>
          <a:prstGeom prst="rect">
            <a:avLst/>
          </a:prstGeom>
        </p:spPr>
        <p:txBody>
          <a:bodyPr vert="horz" lIns="68576" tIns="34289" rIns="68576" bIns="34289" rtlCol="0" anchor="ctr">
            <a:noAutofit/>
          </a:bodyPr>
          <a:lstStyle>
            <a:lvl1pPr>
              <a:defRPr>
                <a:latin typeface="Arial"/>
                <a:cs typeface="Arial"/>
              </a:defRPr>
            </a:lvl1pPr>
          </a:lstStyle>
          <a:p>
            <a:r>
              <a:rPr lang="en-US" dirty="0" smtClean="0"/>
              <a:t>Headline Goes Here (maximum one line)</a:t>
            </a:r>
            <a:endParaRPr lang="en-US" dirty="0"/>
          </a:p>
        </p:txBody>
      </p:sp>
      <p:sp>
        <p:nvSpPr>
          <p:cNvPr id="9" name="Text Placeholder 15"/>
          <p:cNvSpPr>
            <a:spLocks noGrp="1"/>
          </p:cNvSpPr>
          <p:nvPr>
            <p:ph type="body" sz="quarter" idx="11" hasCustomPrompt="1"/>
          </p:nvPr>
        </p:nvSpPr>
        <p:spPr>
          <a:xfrm>
            <a:off x="457200" y="829826"/>
            <a:ext cx="2635386" cy="3715941"/>
          </a:xfrm>
          <a:prstGeom prst="rect">
            <a:avLst/>
          </a:prstGeom>
        </p:spPr>
        <p:txBody>
          <a:bodyPr vert="horz" lIns="68576" tIns="34289" rIns="68576" bIns="34289"/>
          <a:lstStyle>
            <a:lvl1pPr marL="0" indent="0">
              <a:spcBef>
                <a:spcPts val="474"/>
              </a:spcBef>
              <a:buClr>
                <a:srgbClr val="69BE28"/>
              </a:buClr>
              <a:buFont typeface="Wingdings" charset="2"/>
              <a:buNone/>
              <a:defRPr sz="1700" b="1" i="0">
                <a:latin typeface="Arial"/>
                <a:cs typeface="Arial"/>
              </a:defRPr>
            </a:lvl1pPr>
            <a:lvl2pPr marL="0" indent="0">
              <a:spcBef>
                <a:spcPts val="474"/>
              </a:spcBef>
              <a:spcAft>
                <a:spcPts val="0"/>
              </a:spcAft>
              <a:buFont typeface="Lucida Grande"/>
              <a:buNone/>
              <a:defRPr sz="1400">
                <a:solidFill>
                  <a:srgbClr val="1E1E1E"/>
                </a:solidFill>
              </a:defRPr>
            </a:lvl2pPr>
            <a:lvl3pPr marL="125009" indent="-125009">
              <a:spcBef>
                <a:spcPts val="474"/>
              </a:spcBef>
              <a:spcAft>
                <a:spcPts val="0"/>
              </a:spcAft>
              <a:buClr>
                <a:schemeClr val="accent1"/>
              </a:buClr>
              <a:buFont typeface="Arial"/>
              <a:buChar char="•"/>
              <a:tabLst/>
              <a:defRPr sz="1200">
                <a:solidFill>
                  <a:srgbClr val="1E1E1E"/>
                </a:solidFill>
              </a:defRPr>
            </a:lvl3pPr>
            <a:lvl4pPr marL="296452" marR="0" indent="-120247" algn="l" defTabSz="301215" rtl="0" eaLnBrk="1" fontAlgn="base" latinLnBrk="0" hangingPunct="1">
              <a:lnSpc>
                <a:spcPct val="100000"/>
              </a:lnSpc>
              <a:spcBef>
                <a:spcPts val="474"/>
              </a:spcBef>
              <a:spcAft>
                <a:spcPts val="0"/>
              </a:spcAft>
              <a:buClrTx/>
              <a:buSzTx/>
              <a:buFont typeface="Arial" charset="0"/>
              <a:buChar char="–"/>
              <a:tabLst/>
              <a:defRPr sz="1100">
                <a:solidFill>
                  <a:srgbClr val="1E1E1E"/>
                </a:solidFill>
              </a:defRPr>
            </a:lvl4pPr>
            <a:lvl5pPr marL="425031" indent="-128581">
              <a:spcBef>
                <a:spcPts val="474"/>
              </a:spcBef>
              <a:spcAft>
                <a:spcPts val="0"/>
              </a:spcAft>
              <a:buFont typeface="Lucida Grande"/>
              <a:buChar char="-"/>
              <a:tabLst/>
              <a:defRPr sz="900">
                <a:solidFill>
                  <a:srgbClr val="1E1E1E"/>
                </a:solidFill>
              </a:defRPr>
            </a:lvl5pPr>
          </a:lstStyle>
          <a:p>
            <a:pPr lvl="0"/>
            <a:r>
              <a:rPr lang="en-US" dirty="0" smtClean="0"/>
              <a:t>Subhead Goes Here – 22pt</a:t>
            </a:r>
          </a:p>
          <a:p>
            <a:pPr lvl="1"/>
            <a:r>
              <a:rPr lang="en-US" dirty="0" smtClean="0"/>
              <a:t>Subtopics Go Here – 18pt</a:t>
            </a:r>
          </a:p>
          <a:p>
            <a:pPr lvl="2"/>
            <a:r>
              <a:rPr lang="en-US" dirty="0" smtClean="0"/>
              <a:t>Bulleted Subtopics Go Here – 16pt</a:t>
            </a:r>
          </a:p>
          <a:p>
            <a:pPr lvl="3"/>
            <a:r>
              <a:rPr lang="en-US" dirty="0" smtClean="0"/>
              <a:t>Only use this level if necessary</a:t>
            </a:r>
          </a:p>
          <a:p>
            <a:pPr lvl="4"/>
            <a:r>
              <a:rPr lang="en-US" dirty="0" smtClean="0"/>
              <a:t>You should never have to use this level</a:t>
            </a:r>
            <a:endParaRPr lang="en-US" dirty="0"/>
          </a:p>
        </p:txBody>
      </p:sp>
      <p:sp>
        <p:nvSpPr>
          <p:cNvPr id="6" name="Text Placeholder 15"/>
          <p:cNvSpPr>
            <a:spLocks noGrp="1"/>
          </p:cNvSpPr>
          <p:nvPr>
            <p:ph type="body" sz="quarter" idx="12" hasCustomPrompt="1"/>
          </p:nvPr>
        </p:nvSpPr>
        <p:spPr>
          <a:xfrm>
            <a:off x="3260065" y="829826"/>
            <a:ext cx="2635386" cy="3715941"/>
          </a:xfrm>
          <a:prstGeom prst="rect">
            <a:avLst/>
          </a:prstGeom>
        </p:spPr>
        <p:txBody>
          <a:bodyPr vert="horz" lIns="68576" tIns="34289" rIns="68576" bIns="34289"/>
          <a:lstStyle>
            <a:lvl1pPr marL="0" indent="0">
              <a:spcBef>
                <a:spcPts val="474"/>
              </a:spcBef>
              <a:buClr>
                <a:srgbClr val="69BE28"/>
              </a:buClr>
              <a:buFont typeface="Wingdings" charset="2"/>
              <a:buNone/>
              <a:defRPr sz="1700" b="1" i="0">
                <a:latin typeface="Arial"/>
                <a:cs typeface="Arial"/>
              </a:defRPr>
            </a:lvl1pPr>
            <a:lvl2pPr marL="0" indent="0">
              <a:spcBef>
                <a:spcPts val="474"/>
              </a:spcBef>
              <a:spcAft>
                <a:spcPts val="0"/>
              </a:spcAft>
              <a:buFont typeface="Lucida Grande"/>
              <a:buNone/>
              <a:defRPr sz="1400">
                <a:solidFill>
                  <a:srgbClr val="1E1E1E"/>
                </a:solidFill>
              </a:defRPr>
            </a:lvl2pPr>
            <a:lvl3pPr marL="125009" indent="-125009">
              <a:spcBef>
                <a:spcPts val="474"/>
              </a:spcBef>
              <a:spcAft>
                <a:spcPts val="0"/>
              </a:spcAft>
              <a:buClr>
                <a:schemeClr val="accent1"/>
              </a:buClr>
              <a:buFont typeface="Arial"/>
              <a:buChar char="•"/>
              <a:tabLst/>
              <a:defRPr sz="1200">
                <a:solidFill>
                  <a:srgbClr val="1E1E1E"/>
                </a:solidFill>
              </a:defRPr>
            </a:lvl3pPr>
            <a:lvl4pPr marL="296452" marR="0" indent="-120247" algn="l" defTabSz="301215" rtl="0" eaLnBrk="1" fontAlgn="base" latinLnBrk="0" hangingPunct="1">
              <a:lnSpc>
                <a:spcPct val="100000"/>
              </a:lnSpc>
              <a:spcBef>
                <a:spcPts val="474"/>
              </a:spcBef>
              <a:spcAft>
                <a:spcPts val="0"/>
              </a:spcAft>
              <a:buClrTx/>
              <a:buSzTx/>
              <a:buFont typeface="Arial" charset="0"/>
              <a:buChar char="–"/>
              <a:tabLst/>
              <a:defRPr sz="1100">
                <a:solidFill>
                  <a:srgbClr val="1E1E1E"/>
                </a:solidFill>
              </a:defRPr>
            </a:lvl4pPr>
            <a:lvl5pPr marL="425031" indent="-128581">
              <a:spcBef>
                <a:spcPts val="474"/>
              </a:spcBef>
              <a:spcAft>
                <a:spcPts val="0"/>
              </a:spcAft>
              <a:buFont typeface="Lucida Grande"/>
              <a:buChar char="-"/>
              <a:tabLst/>
              <a:defRPr sz="900">
                <a:solidFill>
                  <a:srgbClr val="1E1E1E"/>
                </a:solidFill>
              </a:defRPr>
            </a:lvl5pPr>
          </a:lstStyle>
          <a:p>
            <a:pPr lvl="0"/>
            <a:r>
              <a:rPr lang="en-US" dirty="0" smtClean="0"/>
              <a:t>Subhead Goes Here – 22pt</a:t>
            </a:r>
          </a:p>
          <a:p>
            <a:pPr lvl="1"/>
            <a:r>
              <a:rPr lang="en-US" dirty="0" smtClean="0"/>
              <a:t>Subtopics Go Here – 18pt</a:t>
            </a:r>
          </a:p>
          <a:p>
            <a:pPr lvl="2"/>
            <a:r>
              <a:rPr lang="en-US" dirty="0" smtClean="0"/>
              <a:t>Bulleted Subtopics Go Here – 16pt</a:t>
            </a:r>
          </a:p>
          <a:p>
            <a:pPr lvl="3"/>
            <a:r>
              <a:rPr lang="en-US" dirty="0" smtClean="0"/>
              <a:t>Only use this level if necessary</a:t>
            </a:r>
          </a:p>
          <a:p>
            <a:pPr lvl="4"/>
            <a:r>
              <a:rPr lang="en-US" dirty="0" smtClean="0"/>
              <a:t>You should never have to use this level</a:t>
            </a:r>
            <a:endParaRPr lang="en-US" dirty="0"/>
          </a:p>
        </p:txBody>
      </p:sp>
      <p:sp>
        <p:nvSpPr>
          <p:cNvPr id="7" name="Text Placeholder 15"/>
          <p:cNvSpPr>
            <a:spLocks noGrp="1"/>
          </p:cNvSpPr>
          <p:nvPr>
            <p:ph type="body" sz="quarter" idx="13" hasCustomPrompt="1"/>
          </p:nvPr>
        </p:nvSpPr>
        <p:spPr>
          <a:xfrm>
            <a:off x="6051415" y="829826"/>
            <a:ext cx="2635386" cy="3715941"/>
          </a:xfrm>
          <a:prstGeom prst="rect">
            <a:avLst/>
          </a:prstGeom>
        </p:spPr>
        <p:txBody>
          <a:bodyPr vert="horz" lIns="68576" tIns="34289" rIns="68576" bIns="34289"/>
          <a:lstStyle>
            <a:lvl1pPr marL="0" indent="0">
              <a:spcBef>
                <a:spcPts val="474"/>
              </a:spcBef>
              <a:buClr>
                <a:srgbClr val="69BE28"/>
              </a:buClr>
              <a:buFont typeface="Wingdings" charset="2"/>
              <a:buNone/>
              <a:defRPr sz="1700" b="1" i="0">
                <a:latin typeface="Arial"/>
                <a:cs typeface="Arial"/>
              </a:defRPr>
            </a:lvl1pPr>
            <a:lvl2pPr marL="0" indent="0">
              <a:spcBef>
                <a:spcPts val="474"/>
              </a:spcBef>
              <a:spcAft>
                <a:spcPts val="0"/>
              </a:spcAft>
              <a:buFont typeface="Lucida Grande"/>
              <a:buNone/>
              <a:defRPr sz="1400">
                <a:solidFill>
                  <a:srgbClr val="1E1E1E"/>
                </a:solidFill>
              </a:defRPr>
            </a:lvl2pPr>
            <a:lvl3pPr marL="125009" indent="-125009">
              <a:spcBef>
                <a:spcPts val="474"/>
              </a:spcBef>
              <a:spcAft>
                <a:spcPts val="0"/>
              </a:spcAft>
              <a:buClr>
                <a:schemeClr val="accent1"/>
              </a:buClr>
              <a:buFont typeface="Arial"/>
              <a:buChar char="•"/>
              <a:tabLst/>
              <a:defRPr sz="1200">
                <a:solidFill>
                  <a:srgbClr val="1E1E1E"/>
                </a:solidFill>
              </a:defRPr>
            </a:lvl3pPr>
            <a:lvl4pPr marL="296452" marR="0" indent="-120247" algn="l" defTabSz="301215" rtl="0" eaLnBrk="1" fontAlgn="base" latinLnBrk="0" hangingPunct="1">
              <a:lnSpc>
                <a:spcPct val="100000"/>
              </a:lnSpc>
              <a:spcBef>
                <a:spcPts val="474"/>
              </a:spcBef>
              <a:spcAft>
                <a:spcPts val="0"/>
              </a:spcAft>
              <a:buClrTx/>
              <a:buSzTx/>
              <a:buFont typeface="Arial" charset="0"/>
              <a:buChar char="–"/>
              <a:tabLst/>
              <a:defRPr sz="1100">
                <a:solidFill>
                  <a:srgbClr val="1E1E1E"/>
                </a:solidFill>
              </a:defRPr>
            </a:lvl4pPr>
            <a:lvl5pPr marL="425031" indent="-128581">
              <a:spcBef>
                <a:spcPts val="474"/>
              </a:spcBef>
              <a:spcAft>
                <a:spcPts val="0"/>
              </a:spcAft>
              <a:buFont typeface="Lucida Grande"/>
              <a:buChar char="-"/>
              <a:tabLst/>
              <a:defRPr sz="900">
                <a:solidFill>
                  <a:srgbClr val="1E1E1E"/>
                </a:solidFill>
              </a:defRPr>
            </a:lvl5pPr>
          </a:lstStyle>
          <a:p>
            <a:pPr lvl="0"/>
            <a:r>
              <a:rPr lang="en-US" dirty="0" smtClean="0"/>
              <a:t>Subhead Goes Here – 22pt</a:t>
            </a:r>
          </a:p>
          <a:p>
            <a:pPr lvl="1"/>
            <a:r>
              <a:rPr lang="en-US" dirty="0" smtClean="0"/>
              <a:t>Subtopics Go Here – 18pt</a:t>
            </a:r>
          </a:p>
          <a:p>
            <a:pPr lvl="2"/>
            <a:r>
              <a:rPr lang="en-US" dirty="0" smtClean="0"/>
              <a:t>Bulleted Subtopics Go Here – 16pt</a:t>
            </a:r>
          </a:p>
          <a:p>
            <a:pPr lvl="3"/>
            <a:r>
              <a:rPr lang="en-US" dirty="0" smtClean="0"/>
              <a:t>Only use this level if necessary</a:t>
            </a:r>
          </a:p>
          <a:p>
            <a:pPr lvl="4"/>
            <a:r>
              <a:rPr lang="en-US" dirty="0" smtClean="0"/>
              <a:t>You should never have to use this level</a:t>
            </a:r>
            <a:endParaRPr lang="en-US" dirty="0"/>
          </a:p>
        </p:txBody>
      </p:sp>
      <p:sp>
        <p:nvSpPr>
          <p:cNvPr id="10" name="TextBox 9"/>
          <p:cNvSpPr txBox="1"/>
          <p:nvPr userDrawn="1"/>
        </p:nvSpPr>
        <p:spPr>
          <a:xfrm>
            <a:off x="3373286" y="4799060"/>
            <a:ext cx="3459377" cy="184935"/>
          </a:xfrm>
          <a:prstGeom prst="rect">
            <a:avLst/>
          </a:prstGeom>
          <a:ln>
            <a:solidFill>
              <a:srgbClr val="FF0000"/>
            </a:solidFill>
          </a:ln>
        </p:spPr>
        <p:txBody>
          <a:bodyPr vert="horz" wrap="square" lIns="68576" tIns="68576" rIns="68576" bIns="68576" rtlCol="0" anchor="ctr" anchorCtr="0">
            <a:noAutofit/>
          </a:bodyPr>
          <a:lstStyle/>
          <a:p>
            <a:pPr algn="ctr"/>
            <a:r>
              <a:rPr lang="en-US" sz="900" kern="1200" dirty="0" smtClean="0">
                <a:solidFill>
                  <a:srgbClr val="FF0000"/>
                </a:solidFill>
                <a:latin typeface="+mn-lt"/>
                <a:ea typeface="+mn-ea"/>
                <a:cs typeface="+mn-cs"/>
              </a:rPr>
              <a:t>HORTONWORKS CONFIDENTIAL &amp; PROPRIETARY INFORMATION</a:t>
            </a:r>
            <a:endParaRPr lang="en-US" sz="900" dirty="0">
              <a:solidFill>
                <a:srgbClr val="FF0000"/>
              </a:solidFill>
            </a:endParaRPr>
          </a:p>
        </p:txBody>
      </p:sp>
    </p:spTree>
    <p:extLst>
      <p:ext uri="{BB962C8B-B14F-4D97-AF65-F5344CB8AC3E}">
        <p14:creationId xmlns:p14="http://schemas.microsoft.com/office/powerpoint/2010/main" val="21846961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fidential 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7201" y="0"/>
            <a:ext cx="8229600" cy="762000"/>
          </a:xfrm>
          <a:prstGeom prst="rect">
            <a:avLst/>
          </a:prstGeom>
        </p:spPr>
        <p:txBody>
          <a:bodyPr vert="horz" lIns="68576" tIns="34289" rIns="68576" bIns="34289" rtlCol="0" anchor="ctr">
            <a:noAutofit/>
          </a:bodyPr>
          <a:lstStyle>
            <a:lvl1pPr>
              <a:defRPr>
                <a:latin typeface="Arial"/>
                <a:cs typeface="Arial"/>
              </a:defRPr>
            </a:lvl1pPr>
          </a:lstStyle>
          <a:p>
            <a:r>
              <a:rPr lang="en-US" dirty="0" smtClean="0"/>
              <a:t>Headline Goes Here (maximum one line)</a:t>
            </a:r>
            <a:endParaRPr lang="en-US" dirty="0"/>
          </a:p>
        </p:txBody>
      </p:sp>
      <p:sp>
        <p:nvSpPr>
          <p:cNvPr id="5" name="TextBox 4"/>
          <p:cNvSpPr txBox="1"/>
          <p:nvPr userDrawn="1"/>
        </p:nvSpPr>
        <p:spPr>
          <a:xfrm>
            <a:off x="3373286" y="4799060"/>
            <a:ext cx="3459377" cy="184935"/>
          </a:xfrm>
          <a:prstGeom prst="rect">
            <a:avLst/>
          </a:prstGeom>
          <a:ln>
            <a:solidFill>
              <a:srgbClr val="FF0000"/>
            </a:solidFill>
          </a:ln>
        </p:spPr>
        <p:txBody>
          <a:bodyPr vert="horz" wrap="square" lIns="68576" tIns="68576" rIns="68576" bIns="68576" rtlCol="0" anchor="ctr" anchorCtr="0">
            <a:noAutofit/>
          </a:bodyPr>
          <a:lstStyle/>
          <a:p>
            <a:pPr algn="ctr"/>
            <a:r>
              <a:rPr lang="en-US" sz="900" kern="1200" dirty="0" smtClean="0">
                <a:solidFill>
                  <a:srgbClr val="FF0000"/>
                </a:solidFill>
                <a:latin typeface="+mn-lt"/>
                <a:ea typeface="+mn-ea"/>
                <a:cs typeface="+mn-cs"/>
              </a:rPr>
              <a:t>HORTONWORKS CONFIDENTIAL &amp; PROPRIETARY INFORMATION</a:t>
            </a:r>
            <a:endParaRPr lang="en-US" sz="900" dirty="0">
              <a:solidFill>
                <a:srgbClr val="FF0000"/>
              </a:solidFill>
            </a:endParaRPr>
          </a:p>
        </p:txBody>
      </p:sp>
    </p:spTree>
    <p:extLst>
      <p:ext uri="{BB962C8B-B14F-4D97-AF65-F5344CB8AC3E}">
        <p14:creationId xmlns:p14="http://schemas.microsoft.com/office/powerpoint/2010/main" val="34208272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630239" y="740571"/>
            <a:ext cx="138522" cy="288535"/>
          </a:xfrm>
          <a:prstGeom prst="rect">
            <a:avLst/>
          </a:prstGeom>
          <a:noFill/>
        </p:spPr>
        <p:txBody>
          <a:bodyPr wrap="none" lIns="68576" tIns="34289" rIns="68576" bIns="34289">
            <a:spAutoFit/>
          </a:bodyPr>
          <a:lstStyle/>
          <a:p>
            <a:pPr fontAlgn="auto">
              <a:spcBef>
                <a:spcPts val="0"/>
              </a:spcBef>
              <a:spcAft>
                <a:spcPts val="0"/>
              </a:spcAft>
              <a:defRPr/>
            </a:pPr>
            <a:endParaRPr lang="en-US" dirty="0">
              <a:latin typeface="+mn-lt"/>
              <a:ea typeface="+mn-ea"/>
              <a:cs typeface="+mn-cs"/>
            </a:endParaRPr>
          </a:p>
        </p:txBody>
      </p:sp>
      <p:sp>
        <p:nvSpPr>
          <p:cNvPr id="6" name="TextBox 5"/>
          <p:cNvSpPr txBox="1"/>
          <p:nvPr userDrawn="1"/>
        </p:nvSpPr>
        <p:spPr>
          <a:xfrm>
            <a:off x="427043" y="4908949"/>
            <a:ext cx="3305175" cy="207170"/>
          </a:xfrm>
          <a:prstGeom prst="rect">
            <a:avLst/>
          </a:prstGeom>
        </p:spPr>
        <p:txBody>
          <a:bodyPr lIns="68576" tIns="34289" rIns="68576" bIns="34289">
            <a:normAutofit/>
          </a:bodyPr>
          <a:lstStyle/>
          <a:p>
            <a:pPr fontAlgn="auto">
              <a:spcBef>
                <a:spcPct val="20000"/>
              </a:spcBef>
              <a:spcAft>
                <a:spcPts val="0"/>
              </a:spcAft>
              <a:buFont typeface="Arial"/>
              <a:buNone/>
              <a:defRPr/>
            </a:pPr>
            <a:r>
              <a:rPr lang="en-US" sz="600" dirty="0">
                <a:latin typeface="+mn-lt"/>
                <a:ea typeface="+mn-ea"/>
                <a:cs typeface="+mn-cs"/>
              </a:rPr>
              <a:t>© Hortonworks Inc. </a:t>
            </a:r>
            <a:r>
              <a:rPr lang="en-US" sz="600" dirty="0" smtClean="0">
                <a:latin typeface="+mn-lt"/>
                <a:ea typeface="+mn-ea"/>
                <a:cs typeface="+mn-cs"/>
              </a:rPr>
              <a:t>2014</a:t>
            </a:r>
            <a:endParaRPr lang="en-US" dirty="0">
              <a:solidFill>
                <a:srgbClr val="C3C3C3"/>
              </a:solidFill>
              <a:latin typeface="+mn-lt"/>
              <a:ea typeface="+mn-ea"/>
              <a:cs typeface="+mn-cs"/>
            </a:endParaRPr>
          </a:p>
        </p:txBody>
      </p:sp>
      <p:sp>
        <p:nvSpPr>
          <p:cNvPr id="2" name="Title 1"/>
          <p:cNvSpPr>
            <a:spLocks noGrp="1"/>
          </p:cNvSpPr>
          <p:nvPr>
            <p:ph type="ctrTitle"/>
          </p:nvPr>
        </p:nvSpPr>
        <p:spPr>
          <a:xfrm>
            <a:off x="426918" y="1172961"/>
            <a:ext cx="8431088" cy="739990"/>
          </a:xfrm>
          <a:prstGeom prst="rect">
            <a:avLst/>
          </a:prstGeom>
        </p:spPr>
        <p:txBody>
          <a:bodyPr lIns="68576" tIns="34289" rIns="68576" bIns="34289" anchor="t">
            <a:noAutofit/>
          </a:bodyPr>
          <a:lstStyle>
            <a:lvl1pPr marL="0" indent="0" algn="l" defTabSz="340502">
              <a:tabLst/>
              <a:defRPr sz="5400">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426916" y="1912952"/>
            <a:ext cx="7633448" cy="480203"/>
          </a:xfrm>
          <a:prstGeom prst="rect">
            <a:avLst/>
          </a:prstGeom>
        </p:spPr>
        <p:txBody>
          <a:bodyPr lIns="68576" tIns="34289" rIns="68576" bIns="34289">
            <a:normAutofit/>
          </a:bodyPr>
          <a:lstStyle>
            <a:lvl1pPr marL="0" indent="0" algn="l">
              <a:buNone/>
              <a:defRPr sz="2100">
                <a:solidFill>
                  <a:schemeClr val="tx1">
                    <a:lumMod val="50000"/>
                    <a:lumOff val="50000"/>
                  </a:schemeClr>
                </a:solidFill>
                <a:latin typeface="Arial"/>
                <a:cs typeface="Arial"/>
              </a:defRPr>
            </a:lvl1pPr>
            <a:lvl2pPr marL="342880" indent="0" algn="ctr">
              <a:buNone/>
              <a:defRPr>
                <a:solidFill>
                  <a:schemeClr val="tx1">
                    <a:tint val="75000"/>
                  </a:schemeClr>
                </a:solidFill>
              </a:defRPr>
            </a:lvl2pPr>
            <a:lvl3pPr marL="685765" indent="0" algn="ctr">
              <a:buNone/>
              <a:defRPr>
                <a:solidFill>
                  <a:schemeClr val="tx1">
                    <a:tint val="75000"/>
                  </a:schemeClr>
                </a:solidFill>
              </a:defRPr>
            </a:lvl3pPr>
            <a:lvl4pPr marL="1028647" indent="0" algn="ctr">
              <a:buNone/>
              <a:defRPr>
                <a:solidFill>
                  <a:schemeClr val="tx1">
                    <a:tint val="75000"/>
                  </a:schemeClr>
                </a:solidFill>
              </a:defRPr>
            </a:lvl4pPr>
            <a:lvl5pPr marL="1371531" indent="0" algn="ctr">
              <a:buNone/>
              <a:defRPr>
                <a:solidFill>
                  <a:schemeClr val="tx1">
                    <a:tint val="75000"/>
                  </a:schemeClr>
                </a:solidFill>
              </a:defRPr>
            </a:lvl5pPr>
            <a:lvl6pPr marL="1714411" indent="0" algn="ctr">
              <a:buNone/>
              <a:defRPr>
                <a:solidFill>
                  <a:schemeClr val="tx1">
                    <a:tint val="75000"/>
                  </a:schemeClr>
                </a:solidFill>
              </a:defRPr>
            </a:lvl6pPr>
            <a:lvl7pPr marL="2057296" indent="0" algn="ctr">
              <a:buNone/>
              <a:defRPr>
                <a:solidFill>
                  <a:schemeClr val="tx1">
                    <a:tint val="75000"/>
                  </a:schemeClr>
                </a:solidFill>
              </a:defRPr>
            </a:lvl7pPr>
            <a:lvl8pPr marL="2400178" indent="0" algn="ctr">
              <a:buNone/>
              <a:defRPr>
                <a:solidFill>
                  <a:schemeClr val="tx1">
                    <a:tint val="75000"/>
                  </a:schemeClr>
                </a:solidFill>
              </a:defRPr>
            </a:lvl8pPr>
            <a:lvl9pPr marL="2743061" indent="0" algn="ctr">
              <a:buNone/>
              <a:defRPr>
                <a:solidFill>
                  <a:schemeClr val="tx1">
                    <a:tint val="75000"/>
                  </a:schemeClr>
                </a:solidFill>
              </a:defRPr>
            </a:lvl9pPr>
          </a:lstStyle>
          <a:p>
            <a:r>
              <a:rPr lang="en-US" smtClean="0"/>
              <a:t>Click to edit Master subtitle style</a:t>
            </a:r>
            <a:endParaRPr lang="en-US" dirty="0"/>
          </a:p>
        </p:txBody>
      </p:sp>
      <p:sp>
        <p:nvSpPr>
          <p:cNvPr id="11" name="Text Placeholder 10"/>
          <p:cNvSpPr>
            <a:spLocks noGrp="1"/>
          </p:cNvSpPr>
          <p:nvPr>
            <p:ph type="body" sz="quarter" idx="10"/>
          </p:nvPr>
        </p:nvSpPr>
        <p:spPr>
          <a:xfrm>
            <a:off x="427046" y="2534850"/>
            <a:ext cx="4473575" cy="808426"/>
          </a:xfrm>
          <a:prstGeom prst="rect">
            <a:avLst/>
          </a:prstGeom>
        </p:spPr>
        <p:txBody>
          <a:bodyPr vert="horz" lIns="68576" tIns="34289" rIns="68576" bIns="34289"/>
          <a:lstStyle>
            <a:lvl1pPr>
              <a:buFont typeface="Arial"/>
              <a:buNone/>
              <a:defRPr sz="1400">
                <a:solidFill>
                  <a:schemeClr val="tx1">
                    <a:lumMod val="50000"/>
                    <a:lumOff val="50000"/>
                  </a:schemeClr>
                </a:solidFill>
              </a:defRPr>
            </a:lvl1pPr>
            <a:lvl2pPr marL="342880" indent="0">
              <a:buFontTx/>
              <a:buNone/>
              <a:defRPr sz="900"/>
            </a:lvl2pPr>
            <a:lvl3pPr marL="685765" indent="0">
              <a:buFontTx/>
              <a:buNone/>
              <a:defRPr sz="900"/>
            </a:lvl3pPr>
          </a:lstStyle>
          <a:p>
            <a:pPr lvl="0"/>
            <a:r>
              <a:rPr lang="en-US" smtClean="0"/>
              <a:t>Click to edit Master text styles</a:t>
            </a:r>
          </a:p>
        </p:txBody>
      </p:sp>
      <p:sp>
        <p:nvSpPr>
          <p:cNvPr id="7" name="Slide Number Placeholder 5"/>
          <p:cNvSpPr>
            <a:spLocks noGrp="1"/>
          </p:cNvSpPr>
          <p:nvPr>
            <p:ph type="sldNum" sz="quarter" idx="11"/>
          </p:nvPr>
        </p:nvSpPr>
        <p:spPr>
          <a:xfrm>
            <a:off x="6553202" y="4842276"/>
            <a:ext cx="2133600" cy="273844"/>
          </a:xfrm>
          <a:prstGeom prst="rect">
            <a:avLst/>
          </a:prstGeom>
        </p:spPr>
        <p:txBody>
          <a:bodyPr vert="horz" lIns="68576" tIns="34289" rIns="68576" bIns="34289" rtlCol="0" anchor="ctr"/>
          <a:lstStyle>
            <a:lvl1pPr algn="r" fontAlgn="auto">
              <a:spcBef>
                <a:spcPts val="0"/>
              </a:spcBef>
              <a:spcAft>
                <a:spcPts val="0"/>
              </a:spcAft>
              <a:defRPr sz="600" dirty="0" smtClean="0">
                <a:solidFill>
                  <a:schemeClr val="tx1"/>
                </a:solidFill>
                <a:latin typeface="+mn-lt"/>
                <a:ea typeface="+mn-ea"/>
                <a:cs typeface="+mn-cs"/>
              </a:defRPr>
            </a:lvl1pPr>
          </a:lstStyle>
          <a:p>
            <a:pPr>
              <a:defRPr/>
            </a:pPr>
            <a:r>
              <a:rPr lang="en-US" dirty="0"/>
              <a:t>Page </a:t>
            </a:r>
            <a:fld id="{10C0D0BB-98A3-7C42-83C1-132C7944CB3A}" type="slidenum">
              <a:rPr lang="en-US"/>
              <a:pPr>
                <a:defRPr/>
              </a:pPr>
              <a:t>‹#›</a:t>
            </a:fld>
            <a:endParaRPr lang="en-US" dirty="0"/>
          </a:p>
        </p:txBody>
      </p:sp>
      <p:sp>
        <p:nvSpPr>
          <p:cNvPr id="8" name="TextBox 7"/>
          <p:cNvSpPr txBox="1"/>
          <p:nvPr userDrawn="1"/>
        </p:nvSpPr>
        <p:spPr>
          <a:xfrm>
            <a:off x="6438901" y="3362326"/>
            <a:ext cx="914400" cy="685800"/>
          </a:xfrm>
          <a:prstGeom prst="rect">
            <a:avLst/>
          </a:prstGeom>
        </p:spPr>
        <p:txBody>
          <a:bodyPr vert="horz" wrap="none" lIns="68576" tIns="34289" rIns="68576" bIns="34289" rtlCol="0">
            <a:normAutofit/>
          </a:bodyPr>
          <a:lstStyle/>
          <a:p>
            <a:pPr marL="0" marR="0" indent="0" algn="l" defTabSz="342880" rtl="0" eaLnBrk="1" fontAlgn="auto" latinLnBrk="0" hangingPunct="1">
              <a:lnSpc>
                <a:spcPct val="100000"/>
              </a:lnSpc>
              <a:spcBef>
                <a:spcPct val="20000"/>
              </a:spcBef>
              <a:spcAft>
                <a:spcPts val="0"/>
              </a:spcAft>
              <a:buClrTx/>
              <a:buSzTx/>
              <a:buFont typeface="Arial"/>
              <a:buNone/>
              <a:tabLst/>
            </a:pPr>
            <a:endParaRPr kumimoji="0" lang="en-US" sz="1400" b="0" i="0" u="none" strike="noStrike" kern="1200" cap="none" spc="0" normalizeH="0" baseline="0" noProof="0" dirty="0" smtClean="0">
              <a:ln>
                <a:noFill/>
              </a:ln>
              <a:solidFill>
                <a:srgbClr val="C3C3C3"/>
              </a:solidFill>
              <a:effectLst/>
              <a:uLnTx/>
              <a:uFillTx/>
              <a:latin typeface="+mn-lt"/>
              <a:ea typeface="+mn-ea"/>
              <a:cs typeface="+mn-cs"/>
            </a:endParaRPr>
          </a:p>
        </p:txBody>
      </p:sp>
    </p:spTree>
    <p:extLst>
      <p:ext uri="{BB962C8B-B14F-4D97-AF65-F5344CB8AC3E}">
        <p14:creationId xmlns:p14="http://schemas.microsoft.com/office/powerpoint/2010/main" val="1319796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5" name="TextBox 4"/>
          <p:cNvSpPr txBox="1"/>
          <p:nvPr userDrawn="1"/>
        </p:nvSpPr>
        <p:spPr>
          <a:xfrm>
            <a:off x="630239" y="740572"/>
            <a:ext cx="138522" cy="288535"/>
          </a:xfrm>
          <a:prstGeom prst="rect">
            <a:avLst/>
          </a:prstGeom>
          <a:noFill/>
        </p:spPr>
        <p:txBody>
          <a:bodyPr wrap="none" lIns="68576" tIns="34289" rIns="68576" bIns="34289">
            <a:spAutoFit/>
          </a:bodyPr>
          <a:lstStyle/>
          <a:p>
            <a:pPr>
              <a:defRPr/>
            </a:pPr>
            <a:endParaRPr lang="en-US" dirty="0">
              <a:solidFill>
                <a:prstClr val="black"/>
              </a:solidFill>
              <a:latin typeface="Arial"/>
              <a:ea typeface="ヒラギノ角ゴ Pro W3" charset="-128"/>
              <a:cs typeface="ヒラギノ角ゴ Pro W3" charset="-128"/>
            </a:endParaRPr>
          </a:p>
        </p:txBody>
      </p:sp>
      <p:pic>
        <p:nvPicPr>
          <p:cNvPr id="6" name="Picture 5"/>
          <p:cNvPicPr>
            <a:picLocks noChangeAspect="1"/>
          </p:cNvPicPr>
          <p:nvPr userDrawn="1"/>
        </p:nvPicPr>
        <p:blipFill>
          <a:blip r:embed="rId2"/>
          <a:stretch>
            <a:fillRect/>
          </a:stretch>
        </p:blipFill>
        <p:spPr>
          <a:xfrm>
            <a:off x="3" y="1035373"/>
            <a:ext cx="9144000" cy="2275064"/>
          </a:xfrm>
          <a:prstGeom prst="rect">
            <a:avLst/>
          </a:prstGeom>
        </p:spPr>
      </p:pic>
      <p:sp>
        <p:nvSpPr>
          <p:cNvPr id="8" name="Rectangle 7"/>
          <p:cNvSpPr/>
          <p:nvPr userDrawn="1"/>
        </p:nvSpPr>
        <p:spPr>
          <a:xfrm>
            <a:off x="1" y="1"/>
            <a:ext cx="426916" cy="81014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8576" tIns="68576" rIns="68576" bIns="68576" rtlCol="0" anchor="t" anchorCtr="0"/>
          <a:lstStyle/>
          <a:p>
            <a:pPr algn="l"/>
            <a:endParaRPr lang="en-US" dirty="0" smtClean="0">
              <a:solidFill>
                <a:schemeClr val="bg2"/>
              </a:solidFill>
            </a:endParaRPr>
          </a:p>
        </p:txBody>
      </p:sp>
      <p:sp>
        <p:nvSpPr>
          <p:cNvPr id="12" name="Rectangle 11"/>
          <p:cNvSpPr/>
          <p:nvPr userDrawn="1"/>
        </p:nvSpPr>
        <p:spPr>
          <a:xfrm>
            <a:off x="3" y="3292636"/>
            <a:ext cx="9144000" cy="1850869"/>
          </a:xfrm>
          <a:prstGeom prst="rect">
            <a:avLst/>
          </a:prstGeom>
          <a:solidFill>
            <a:srgbClr val="1C4A1C"/>
          </a:solidFill>
          <a:ln>
            <a:noFill/>
          </a:ln>
          <a:effectLst/>
        </p:spPr>
        <p:style>
          <a:lnRef idx="1">
            <a:schemeClr val="accent1"/>
          </a:lnRef>
          <a:fillRef idx="3">
            <a:schemeClr val="accent1"/>
          </a:fillRef>
          <a:effectRef idx="2">
            <a:schemeClr val="accent1"/>
          </a:effectRef>
          <a:fontRef idx="minor">
            <a:schemeClr val="lt1"/>
          </a:fontRef>
        </p:style>
        <p:txBody>
          <a:bodyPr lIns="68576" tIns="68576" rIns="68576" bIns="68576" rtlCol="0" anchor="t" anchorCtr="0"/>
          <a:lstStyle/>
          <a:p>
            <a:pPr algn="l"/>
            <a:endParaRPr lang="en-US" dirty="0" smtClean="0">
              <a:solidFill>
                <a:schemeClr val="bg2"/>
              </a:solidFill>
            </a:endParaRPr>
          </a:p>
        </p:txBody>
      </p:sp>
      <p:sp>
        <p:nvSpPr>
          <p:cNvPr id="2" name="Title 1"/>
          <p:cNvSpPr>
            <a:spLocks noGrp="1"/>
          </p:cNvSpPr>
          <p:nvPr>
            <p:ph type="ctrTitle" hasCustomPrompt="1"/>
          </p:nvPr>
        </p:nvSpPr>
        <p:spPr>
          <a:xfrm>
            <a:off x="426921" y="3468278"/>
            <a:ext cx="8297517" cy="724866"/>
          </a:xfrm>
          <a:prstGeom prst="rect">
            <a:avLst/>
          </a:prstGeom>
        </p:spPr>
        <p:txBody>
          <a:bodyPr lIns="68576" tIns="34289" rIns="68576" bIns="34289" anchor="ctr" anchorCtr="0">
            <a:noAutofit/>
          </a:bodyPr>
          <a:lstStyle>
            <a:lvl1pPr marL="0" indent="0" algn="l" defTabSz="340502">
              <a:tabLst/>
              <a:defRPr sz="3300" b="0" baseline="0">
                <a:solidFill>
                  <a:schemeClr val="bg2"/>
                </a:solidFill>
                <a:latin typeface="Arial"/>
                <a:cs typeface="Arial"/>
              </a:defRPr>
            </a:lvl1pPr>
          </a:lstStyle>
          <a:p>
            <a:r>
              <a:rPr lang="en-US" dirty="0" smtClean="0"/>
              <a:t>Presentation Title (one line)</a:t>
            </a:r>
            <a:endParaRPr lang="en-US" dirty="0"/>
          </a:p>
        </p:txBody>
      </p:sp>
      <p:sp>
        <p:nvSpPr>
          <p:cNvPr id="3" name="Subtitle 2"/>
          <p:cNvSpPr>
            <a:spLocks noGrp="1"/>
          </p:cNvSpPr>
          <p:nvPr>
            <p:ph type="subTitle" idx="1" hasCustomPrompt="1"/>
          </p:nvPr>
        </p:nvSpPr>
        <p:spPr>
          <a:xfrm>
            <a:off x="426919" y="4193147"/>
            <a:ext cx="8297517" cy="480203"/>
          </a:xfrm>
          <a:prstGeom prst="rect">
            <a:avLst/>
          </a:prstGeom>
          <a:noFill/>
          <a:ln>
            <a:noFill/>
          </a:ln>
        </p:spPr>
        <p:txBody>
          <a:bodyPr lIns="68576" tIns="34289" rIns="68576" bIns="34289" anchor="ctr" anchorCtr="0">
            <a:noAutofit/>
          </a:bodyPr>
          <a:lstStyle>
            <a:lvl1pPr marL="82293" indent="0" algn="l">
              <a:buNone/>
              <a:defRPr sz="1500" baseline="0">
                <a:solidFill>
                  <a:schemeClr val="bg2"/>
                </a:solidFill>
                <a:latin typeface="Arial"/>
                <a:cs typeface="Arial"/>
              </a:defRPr>
            </a:lvl1pPr>
            <a:lvl2pPr marL="342880" indent="0" algn="ctr">
              <a:buNone/>
              <a:defRPr>
                <a:solidFill>
                  <a:schemeClr val="tx1">
                    <a:tint val="75000"/>
                  </a:schemeClr>
                </a:solidFill>
              </a:defRPr>
            </a:lvl2pPr>
            <a:lvl3pPr marL="685765" indent="0" algn="ctr">
              <a:buNone/>
              <a:defRPr>
                <a:solidFill>
                  <a:schemeClr val="tx1">
                    <a:tint val="75000"/>
                  </a:schemeClr>
                </a:solidFill>
              </a:defRPr>
            </a:lvl3pPr>
            <a:lvl4pPr marL="1028647" indent="0" algn="ctr">
              <a:buNone/>
              <a:defRPr>
                <a:solidFill>
                  <a:schemeClr val="tx1">
                    <a:tint val="75000"/>
                  </a:schemeClr>
                </a:solidFill>
              </a:defRPr>
            </a:lvl4pPr>
            <a:lvl5pPr marL="1371531" indent="0" algn="ctr">
              <a:buNone/>
              <a:defRPr>
                <a:solidFill>
                  <a:schemeClr val="tx1">
                    <a:tint val="75000"/>
                  </a:schemeClr>
                </a:solidFill>
              </a:defRPr>
            </a:lvl5pPr>
            <a:lvl6pPr marL="1714411" indent="0" algn="ctr">
              <a:buNone/>
              <a:defRPr>
                <a:solidFill>
                  <a:schemeClr val="tx1">
                    <a:tint val="75000"/>
                  </a:schemeClr>
                </a:solidFill>
              </a:defRPr>
            </a:lvl6pPr>
            <a:lvl7pPr marL="2057296" indent="0" algn="ctr">
              <a:buNone/>
              <a:defRPr>
                <a:solidFill>
                  <a:schemeClr val="tx1">
                    <a:tint val="75000"/>
                  </a:schemeClr>
                </a:solidFill>
              </a:defRPr>
            </a:lvl7pPr>
            <a:lvl8pPr marL="2400178" indent="0" algn="ctr">
              <a:buNone/>
              <a:defRPr>
                <a:solidFill>
                  <a:schemeClr val="tx1">
                    <a:tint val="75000"/>
                  </a:schemeClr>
                </a:solidFill>
              </a:defRPr>
            </a:lvl8pPr>
            <a:lvl9pPr marL="2743061" indent="0" algn="ctr">
              <a:buNone/>
              <a:defRPr>
                <a:solidFill>
                  <a:schemeClr val="tx1">
                    <a:tint val="75000"/>
                  </a:schemeClr>
                </a:solidFill>
              </a:defRPr>
            </a:lvl9pPr>
          </a:lstStyle>
          <a:p>
            <a:r>
              <a:rPr lang="en-US" dirty="0" smtClean="0"/>
              <a:t>Tagline or Speaker Name</a:t>
            </a:r>
            <a:endParaRPr lang="en-US" dirty="0"/>
          </a:p>
        </p:txBody>
      </p:sp>
    </p:spTree>
    <p:extLst>
      <p:ext uri="{BB962C8B-B14F-4D97-AF65-F5344CB8AC3E}">
        <p14:creationId xmlns:p14="http://schemas.microsoft.com/office/powerpoint/2010/main" val="34472103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Picture 5" descr="PPT_image5_16x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
            <a:ext cx="9144000" cy="5142161"/>
          </a:xfrm>
          <a:prstGeom prst="rect">
            <a:avLst/>
          </a:prstGeom>
        </p:spPr>
      </p:pic>
      <p:sp>
        <p:nvSpPr>
          <p:cNvPr id="4" name="Rectangle 3"/>
          <p:cNvSpPr/>
          <p:nvPr userDrawn="1"/>
        </p:nvSpPr>
        <p:spPr>
          <a:xfrm>
            <a:off x="1" y="4"/>
            <a:ext cx="9144000" cy="2583649"/>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en-US"/>
          </a:p>
        </p:txBody>
      </p:sp>
      <p:sp>
        <p:nvSpPr>
          <p:cNvPr id="5" name="TextBox 4"/>
          <p:cNvSpPr txBox="1"/>
          <p:nvPr userDrawn="1"/>
        </p:nvSpPr>
        <p:spPr>
          <a:xfrm>
            <a:off x="630239" y="740572"/>
            <a:ext cx="138522" cy="288535"/>
          </a:xfrm>
          <a:prstGeom prst="rect">
            <a:avLst/>
          </a:prstGeom>
          <a:noFill/>
        </p:spPr>
        <p:txBody>
          <a:bodyPr wrap="none" lIns="68576" tIns="34289" rIns="68576" bIns="34289">
            <a:spAutoFit/>
          </a:bodyPr>
          <a:lstStyle/>
          <a:p>
            <a:pPr>
              <a:defRPr/>
            </a:pPr>
            <a:endParaRPr lang="en-US" dirty="0">
              <a:solidFill>
                <a:prstClr val="black"/>
              </a:solidFill>
              <a:latin typeface="Arial"/>
              <a:ea typeface="ヒラギノ角ゴ Pro W3" charset="-128"/>
              <a:cs typeface="ヒラギノ角ゴ Pro W3" charset="-128"/>
            </a:endParaRPr>
          </a:p>
        </p:txBody>
      </p:sp>
      <p:sp>
        <p:nvSpPr>
          <p:cNvPr id="2" name="Title 1"/>
          <p:cNvSpPr>
            <a:spLocks noGrp="1"/>
          </p:cNvSpPr>
          <p:nvPr>
            <p:ph type="ctrTitle" hasCustomPrompt="1"/>
          </p:nvPr>
        </p:nvSpPr>
        <p:spPr>
          <a:xfrm>
            <a:off x="426918" y="1363456"/>
            <a:ext cx="8431088" cy="1091877"/>
          </a:xfrm>
          <a:prstGeom prst="rect">
            <a:avLst/>
          </a:prstGeom>
        </p:spPr>
        <p:txBody>
          <a:bodyPr lIns="68576" tIns="34289" rIns="68576" bIns="34289" anchor="b" anchorCtr="0">
            <a:noAutofit/>
          </a:bodyPr>
          <a:lstStyle>
            <a:lvl1pPr marL="0" indent="0" algn="l" defTabSz="340502">
              <a:tabLst/>
              <a:defRPr sz="3300" baseline="0">
                <a:solidFill>
                  <a:schemeClr val="bg2"/>
                </a:solidFill>
                <a:latin typeface="Arial"/>
                <a:cs typeface="Arial"/>
              </a:defRPr>
            </a:lvl1pPr>
          </a:lstStyle>
          <a:p>
            <a:r>
              <a:rPr lang="en-US" dirty="0" smtClean="0"/>
              <a:t>Presentation Title Goes Here (maximum two lines)</a:t>
            </a:r>
            <a:endParaRPr lang="en-US" dirty="0"/>
          </a:p>
        </p:txBody>
      </p:sp>
      <p:sp>
        <p:nvSpPr>
          <p:cNvPr id="11" name="Text Placeholder 10"/>
          <p:cNvSpPr>
            <a:spLocks noGrp="1"/>
          </p:cNvSpPr>
          <p:nvPr>
            <p:ph type="body" sz="quarter" idx="10" hasCustomPrompt="1"/>
          </p:nvPr>
        </p:nvSpPr>
        <p:spPr>
          <a:xfrm>
            <a:off x="426921" y="4733663"/>
            <a:ext cx="3390723" cy="353085"/>
          </a:xfrm>
          <a:prstGeom prst="rect">
            <a:avLst/>
          </a:prstGeom>
        </p:spPr>
        <p:txBody>
          <a:bodyPr vert="horz" lIns="68576" tIns="34289" rIns="68576" bIns="34289"/>
          <a:lstStyle>
            <a:lvl1pPr algn="l">
              <a:buFont typeface="Arial"/>
              <a:buNone/>
              <a:defRPr sz="1400">
                <a:solidFill>
                  <a:schemeClr val="tx1"/>
                </a:solidFill>
              </a:defRPr>
            </a:lvl1pPr>
            <a:lvl2pPr marL="342880" indent="0">
              <a:buFontTx/>
              <a:buNone/>
              <a:defRPr sz="900"/>
            </a:lvl2pPr>
            <a:lvl3pPr marL="685765" indent="0">
              <a:buFontTx/>
              <a:buNone/>
              <a:defRPr sz="900"/>
            </a:lvl3pPr>
          </a:lstStyle>
          <a:p>
            <a:pPr lvl="0"/>
            <a:r>
              <a:rPr lang="en-US" dirty="0" smtClean="0"/>
              <a:t>Date Here</a:t>
            </a:r>
          </a:p>
        </p:txBody>
      </p:sp>
      <p:sp>
        <p:nvSpPr>
          <p:cNvPr id="3" name="Subtitle 2"/>
          <p:cNvSpPr>
            <a:spLocks noGrp="1"/>
          </p:cNvSpPr>
          <p:nvPr>
            <p:ph type="subTitle" idx="1" hasCustomPrompt="1"/>
          </p:nvPr>
        </p:nvSpPr>
        <p:spPr>
          <a:xfrm>
            <a:off x="5192891" y="2580059"/>
            <a:ext cx="3951111" cy="480203"/>
          </a:xfrm>
          <a:prstGeom prst="rect">
            <a:avLst/>
          </a:prstGeom>
          <a:solidFill>
            <a:schemeClr val="bg1">
              <a:alpha val="86000"/>
            </a:schemeClr>
          </a:solidFill>
        </p:spPr>
        <p:txBody>
          <a:bodyPr lIns="68576" tIns="34289" rIns="68576" bIns="34289" anchor="ctr" anchorCtr="0">
            <a:noAutofit/>
          </a:bodyPr>
          <a:lstStyle>
            <a:lvl1pPr marL="82293" indent="0" algn="l">
              <a:buNone/>
              <a:defRPr sz="1500">
                <a:solidFill>
                  <a:schemeClr val="bg2"/>
                </a:solidFill>
                <a:latin typeface="Arial"/>
                <a:cs typeface="Arial"/>
              </a:defRPr>
            </a:lvl1pPr>
            <a:lvl2pPr marL="342880" indent="0" algn="ctr">
              <a:buNone/>
              <a:defRPr>
                <a:solidFill>
                  <a:schemeClr val="tx1">
                    <a:tint val="75000"/>
                  </a:schemeClr>
                </a:solidFill>
              </a:defRPr>
            </a:lvl2pPr>
            <a:lvl3pPr marL="685765" indent="0" algn="ctr">
              <a:buNone/>
              <a:defRPr>
                <a:solidFill>
                  <a:schemeClr val="tx1">
                    <a:tint val="75000"/>
                  </a:schemeClr>
                </a:solidFill>
              </a:defRPr>
            </a:lvl3pPr>
            <a:lvl4pPr marL="1028647" indent="0" algn="ctr">
              <a:buNone/>
              <a:defRPr>
                <a:solidFill>
                  <a:schemeClr val="tx1">
                    <a:tint val="75000"/>
                  </a:schemeClr>
                </a:solidFill>
              </a:defRPr>
            </a:lvl4pPr>
            <a:lvl5pPr marL="1371531" indent="0" algn="ctr">
              <a:buNone/>
              <a:defRPr>
                <a:solidFill>
                  <a:schemeClr val="tx1">
                    <a:tint val="75000"/>
                  </a:schemeClr>
                </a:solidFill>
              </a:defRPr>
            </a:lvl5pPr>
            <a:lvl6pPr marL="1714411" indent="0" algn="ctr">
              <a:buNone/>
              <a:defRPr>
                <a:solidFill>
                  <a:schemeClr val="tx1">
                    <a:tint val="75000"/>
                  </a:schemeClr>
                </a:solidFill>
              </a:defRPr>
            </a:lvl6pPr>
            <a:lvl7pPr marL="2057296" indent="0" algn="ctr">
              <a:buNone/>
              <a:defRPr>
                <a:solidFill>
                  <a:schemeClr val="tx1">
                    <a:tint val="75000"/>
                  </a:schemeClr>
                </a:solidFill>
              </a:defRPr>
            </a:lvl7pPr>
            <a:lvl8pPr marL="2400178" indent="0" algn="ctr">
              <a:buNone/>
              <a:defRPr>
                <a:solidFill>
                  <a:schemeClr val="tx1">
                    <a:tint val="75000"/>
                  </a:schemeClr>
                </a:solidFill>
              </a:defRPr>
            </a:lvl8pPr>
            <a:lvl9pPr marL="2743061" indent="0" algn="ctr">
              <a:buNone/>
              <a:defRPr>
                <a:solidFill>
                  <a:schemeClr val="tx1">
                    <a:tint val="75000"/>
                  </a:schemeClr>
                </a:solidFill>
              </a:defRPr>
            </a:lvl9pPr>
          </a:lstStyle>
          <a:p>
            <a:r>
              <a:rPr lang="en-US" dirty="0" smtClean="0"/>
              <a:t>Tagline or Speaker Name</a:t>
            </a:r>
            <a:endParaRPr lang="en-US" dirty="0"/>
          </a:p>
        </p:txBody>
      </p:sp>
      <p:pic>
        <p:nvPicPr>
          <p:cNvPr id="13" name="Picture 12" descr="Hor_WhiteLogo.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539804" y="267238"/>
            <a:ext cx="1289640" cy="501122"/>
          </a:xfrm>
          <a:prstGeom prst="rect">
            <a:avLst/>
          </a:prstGeom>
        </p:spPr>
      </p:pic>
    </p:spTree>
    <p:extLst>
      <p:ext uri="{BB962C8B-B14F-4D97-AF65-F5344CB8AC3E}">
        <p14:creationId xmlns:p14="http://schemas.microsoft.com/office/powerpoint/2010/main" val="6183632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6" name="Rectangle 5"/>
          <p:cNvSpPr/>
          <p:nvPr userDrawn="1"/>
        </p:nvSpPr>
        <p:spPr>
          <a:xfrm>
            <a:off x="1"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en-US"/>
          </a:p>
        </p:txBody>
      </p:sp>
      <p:sp>
        <p:nvSpPr>
          <p:cNvPr id="7" name="Title 1"/>
          <p:cNvSpPr>
            <a:spLocks noGrp="1"/>
          </p:cNvSpPr>
          <p:nvPr>
            <p:ph type="ctrTitle" hasCustomPrompt="1"/>
          </p:nvPr>
        </p:nvSpPr>
        <p:spPr>
          <a:xfrm>
            <a:off x="426919" y="1285301"/>
            <a:ext cx="8259884" cy="1695197"/>
          </a:xfrm>
          <a:prstGeom prst="rect">
            <a:avLst/>
          </a:prstGeom>
        </p:spPr>
        <p:txBody>
          <a:bodyPr lIns="68576" tIns="34289" rIns="68576" bIns="34289" anchor="b" anchorCtr="0">
            <a:noAutofit/>
          </a:bodyPr>
          <a:lstStyle>
            <a:lvl1pPr marL="0" indent="0" algn="l" defTabSz="340502">
              <a:tabLst/>
              <a:defRPr sz="3700" baseline="0">
                <a:solidFill>
                  <a:schemeClr val="bg2"/>
                </a:solidFill>
                <a:latin typeface="Arial"/>
                <a:cs typeface="Arial"/>
              </a:defRPr>
            </a:lvl1pPr>
          </a:lstStyle>
          <a:p>
            <a:r>
              <a:rPr lang="en-US" dirty="0" smtClean="0"/>
              <a:t>Section Divider Title Goes Here (maximum three lines)</a:t>
            </a:r>
            <a:endParaRPr lang="en-US" dirty="0"/>
          </a:p>
        </p:txBody>
      </p:sp>
      <p:sp>
        <p:nvSpPr>
          <p:cNvPr id="8" name="Subtitle 2"/>
          <p:cNvSpPr>
            <a:spLocks noGrp="1"/>
          </p:cNvSpPr>
          <p:nvPr>
            <p:ph type="subTitle" idx="1" hasCustomPrompt="1"/>
          </p:nvPr>
        </p:nvSpPr>
        <p:spPr>
          <a:xfrm>
            <a:off x="426919" y="3020184"/>
            <a:ext cx="8259884" cy="681217"/>
          </a:xfrm>
          <a:prstGeom prst="rect">
            <a:avLst/>
          </a:prstGeom>
        </p:spPr>
        <p:txBody>
          <a:bodyPr lIns="68576" tIns="34289" rIns="68576" bIns="34289">
            <a:noAutofit/>
          </a:bodyPr>
          <a:lstStyle>
            <a:lvl1pPr marL="0" indent="0" algn="l">
              <a:buNone/>
              <a:defRPr sz="1800">
                <a:solidFill>
                  <a:schemeClr val="tx1"/>
                </a:solidFill>
                <a:latin typeface="Arial"/>
                <a:cs typeface="Arial"/>
              </a:defRPr>
            </a:lvl1pPr>
            <a:lvl2pPr marL="342880" indent="0" algn="ctr">
              <a:buNone/>
              <a:defRPr>
                <a:solidFill>
                  <a:schemeClr val="tx1">
                    <a:tint val="75000"/>
                  </a:schemeClr>
                </a:solidFill>
              </a:defRPr>
            </a:lvl2pPr>
            <a:lvl3pPr marL="685765" indent="0" algn="ctr">
              <a:buNone/>
              <a:defRPr>
                <a:solidFill>
                  <a:schemeClr val="tx1">
                    <a:tint val="75000"/>
                  </a:schemeClr>
                </a:solidFill>
              </a:defRPr>
            </a:lvl3pPr>
            <a:lvl4pPr marL="1028647" indent="0" algn="ctr">
              <a:buNone/>
              <a:defRPr>
                <a:solidFill>
                  <a:schemeClr val="tx1">
                    <a:tint val="75000"/>
                  </a:schemeClr>
                </a:solidFill>
              </a:defRPr>
            </a:lvl4pPr>
            <a:lvl5pPr marL="1371531" indent="0" algn="ctr">
              <a:buNone/>
              <a:defRPr>
                <a:solidFill>
                  <a:schemeClr val="tx1">
                    <a:tint val="75000"/>
                  </a:schemeClr>
                </a:solidFill>
              </a:defRPr>
            </a:lvl5pPr>
            <a:lvl6pPr marL="1714411" indent="0" algn="ctr">
              <a:buNone/>
              <a:defRPr>
                <a:solidFill>
                  <a:schemeClr val="tx1">
                    <a:tint val="75000"/>
                  </a:schemeClr>
                </a:solidFill>
              </a:defRPr>
            </a:lvl6pPr>
            <a:lvl7pPr marL="2057296" indent="0" algn="ctr">
              <a:buNone/>
              <a:defRPr>
                <a:solidFill>
                  <a:schemeClr val="tx1">
                    <a:tint val="75000"/>
                  </a:schemeClr>
                </a:solidFill>
              </a:defRPr>
            </a:lvl7pPr>
            <a:lvl8pPr marL="2400178" indent="0" algn="ctr">
              <a:buNone/>
              <a:defRPr>
                <a:solidFill>
                  <a:schemeClr val="tx1">
                    <a:tint val="75000"/>
                  </a:schemeClr>
                </a:solidFill>
              </a:defRPr>
            </a:lvl8pPr>
            <a:lvl9pPr marL="2743061" indent="0" algn="ctr">
              <a:buNone/>
              <a:defRPr>
                <a:solidFill>
                  <a:schemeClr val="tx1">
                    <a:tint val="75000"/>
                  </a:schemeClr>
                </a:solidFill>
              </a:defRPr>
            </a:lvl9pPr>
          </a:lstStyle>
          <a:p>
            <a:r>
              <a:rPr lang="en-US" dirty="0" smtClean="0"/>
              <a:t>Optional Subhead or Speaker Name (maximum two lines)</a:t>
            </a:r>
            <a:endParaRPr lang="en-US" dirty="0"/>
          </a:p>
        </p:txBody>
      </p:sp>
      <p:pic>
        <p:nvPicPr>
          <p:cNvPr id="5" name="Picture 4" descr="Hor_White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4668" y="4567894"/>
            <a:ext cx="977391" cy="379997"/>
          </a:xfrm>
          <a:prstGeom prst="rect">
            <a:avLst/>
          </a:prstGeom>
        </p:spPr>
      </p:pic>
    </p:spTree>
    <p:extLst>
      <p:ext uri="{BB962C8B-B14F-4D97-AF65-F5344CB8AC3E}">
        <p14:creationId xmlns:p14="http://schemas.microsoft.com/office/powerpoint/2010/main" val="34475559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pic>
        <p:nvPicPr>
          <p:cNvPr id="2" name="Picture 1" descr="PPT_image4_16x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
            <a:ext cx="9144000" cy="5142161"/>
          </a:xfrm>
          <a:prstGeom prst="rect">
            <a:avLst/>
          </a:prstGeom>
        </p:spPr>
      </p:pic>
      <p:sp>
        <p:nvSpPr>
          <p:cNvPr id="6" name="Rectangle 5"/>
          <p:cNvSpPr/>
          <p:nvPr userDrawn="1"/>
        </p:nvSpPr>
        <p:spPr>
          <a:xfrm>
            <a:off x="1" y="3"/>
            <a:ext cx="9144000" cy="235459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en-US"/>
          </a:p>
        </p:txBody>
      </p:sp>
      <p:sp>
        <p:nvSpPr>
          <p:cNvPr id="9" name="Rectangle 8"/>
          <p:cNvSpPr/>
          <p:nvPr userDrawn="1"/>
        </p:nvSpPr>
        <p:spPr>
          <a:xfrm>
            <a:off x="1" y="4285882"/>
            <a:ext cx="9144000" cy="85761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en-US"/>
          </a:p>
        </p:txBody>
      </p:sp>
      <p:sp>
        <p:nvSpPr>
          <p:cNvPr id="7" name="Title 1"/>
          <p:cNvSpPr>
            <a:spLocks noGrp="1"/>
          </p:cNvSpPr>
          <p:nvPr>
            <p:ph type="ctrTitle" hasCustomPrompt="1"/>
          </p:nvPr>
        </p:nvSpPr>
        <p:spPr>
          <a:xfrm>
            <a:off x="426919" y="712004"/>
            <a:ext cx="8259884" cy="1140257"/>
          </a:xfrm>
          <a:prstGeom prst="rect">
            <a:avLst/>
          </a:prstGeom>
        </p:spPr>
        <p:txBody>
          <a:bodyPr lIns="68576" tIns="34289" rIns="68576" bIns="34289" anchor="b" anchorCtr="0">
            <a:noAutofit/>
          </a:bodyPr>
          <a:lstStyle>
            <a:lvl1pPr marL="0" indent="0" algn="l" defTabSz="340502">
              <a:tabLst/>
              <a:defRPr sz="3700" baseline="0">
                <a:solidFill>
                  <a:schemeClr val="bg2"/>
                </a:solidFill>
                <a:latin typeface="Arial"/>
                <a:cs typeface="Arial"/>
              </a:defRPr>
            </a:lvl1pPr>
          </a:lstStyle>
          <a:p>
            <a:r>
              <a:rPr lang="en-US" dirty="0" smtClean="0"/>
              <a:t>Section Divider Title Goes Here (maximum two lines)</a:t>
            </a:r>
            <a:endParaRPr lang="en-US" dirty="0"/>
          </a:p>
        </p:txBody>
      </p:sp>
      <p:sp>
        <p:nvSpPr>
          <p:cNvPr id="8" name="Subtitle 2"/>
          <p:cNvSpPr>
            <a:spLocks noGrp="1"/>
          </p:cNvSpPr>
          <p:nvPr>
            <p:ph type="subTitle" idx="1" hasCustomPrompt="1"/>
          </p:nvPr>
        </p:nvSpPr>
        <p:spPr>
          <a:xfrm>
            <a:off x="426919" y="1891946"/>
            <a:ext cx="8259884" cy="480203"/>
          </a:xfrm>
          <a:prstGeom prst="rect">
            <a:avLst/>
          </a:prstGeom>
        </p:spPr>
        <p:txBody>
          <a:bodyPr lIns="68576" tIns="34289" rIns="68576" bIns="34289">
            <a:noAutofit/>
          </a:bodyPr>
          <a:lstStyle>
            <a:lvl1pPr marL="0" indent="0" algn="l">
              <a:buNone/>
              <a:defRPr sz="1800" baseline="0">
                <a:solidFill>
                  <a:schemeClr val="tx1"/>
                </a:solidFill>
                <a:latin typeface="Arial"/>
                <a:cs typeface="Arial"/>
              </a:defRPr>
            </a:lvl1pPr>
            <a:lvl2pPr marL="342880" indent="0" algn="ctr">
              <a:buNone/>
              <a:defRPr>
                <a:solidFill>
                  <a:schemeClr val="tx1">
                    <a:tint val="75000"/>
                  </a:schemeClr>
                </a:solidFill>
              </a:defRPr>
            </a:lvl2pPr>
            <a:lvl3pPr marL="685765" indent="0" algn="ctr">
              <a:buNone/>
              <a:defRPr>
                <a:solidFill>
                  <a:schemeClr val="tx1">
                    <a:tint val="75000"/>
                  </a:schemeClr>
                </a:solidFill>
              </a:defRPr>
            </a:lvl3pPr>
            <a:lvl4pPr marL="1028647" indent="0" algn="ctr">
              <a:buNone/>
              <a:defRPr>
                <a:solidFill>
                  <a:schemeClr val="tx1">
                    <a:tint val="75000"/>
                  </a:schemeClr>
                </a:solidFill>
              </a:defRPr>
            </a:lvl4pPr>
            <a:lvl5pPr marL="1371531" indent="0" algn="ctr">
              <a:buNone/>
              <a:defRPr>
                <a:solidFill>
                  <a:schemeClr val="tx1">
                    <a:tint val="75000"/>
                  </a:schemeClr>
                </a:solidFill>
              </a:defRPr>
            </a:lvl5pPr>
            <a:lvl6pPr marL="1714411" indent="0" algn="ctr">
              <a:buNone/>
              <a:defRPr>
                <a:solidFill>
                  <a:schemeClr val="tx1">
                    <a:tint val="75000"/>
                  </a:schemeClr>
                </a:solidFill>
              </a:defRPr>
            </a:lvl6pPr>
            <a:lvl7pPr marL="2057296" indent="0" algn="ctr">
              <a:buNone/>
              <a:defRPr>
                <a:solidFill>
                  <a:schemeClr val="tx1">
                    <a:tint val="75000"/>
                  </a:schemeClr>
                </a:solidFill>
              </a:defRPr>
            </a:lvl7pPr>
            <a:lvl8pPr marL="2400178" indent="0" algn="ctr">
              <a:buNone/>
              <a:defRPr>
                <a:solidFill>
                  <a:schemeClr val="tx1">
                    <a:tint val="75000"/>
                  </a:schemeClr>
                </a:solidFill>
              </a:defRPr>
            </a:lvl8pPr>
            <a:lvl9pPr marL="2743061" indent="0" algn="ctr">
              <a:buNone/>
              <a:defRPr>
                <a:solidFill>
                  <a:schemeClr val="tx1">
                    <a:tint val="75000"/>
                  </a:schemeClr>
                </a:solidFill>
              </a:defRPr>
            </a:lvl9pPr>
          </a:lstStyle>
          <a:p>
            <a:r>
              <a:rPr lang="en-US" dirty="0" smtClean="0"/>
              <a:t>Optional Subhead or Speaker Name (maximum one line)</a:t>
            </a:r>
            <a:endParaRPr lang="en-US" dirty="0"/>
          </a:p>
        </p:txBody>
      </p:sp>
      <p:pic>
        <p:nvPicPr>
          <p:cNvPr id="10" name="Picture 9" descr="Hor_White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4668" y="4567894"/>
            <a:ext cx="977391" cy="379997"/>
          </a:xfrm>
          <a:prstGeom prst="rect">
            <a:avLst/>
          </a:prstGeom>
        </p:spPr>
      </p:pic>
    </p:spTree>
    <p:extLst>
      <p:ext uri="{BB962C8B-B14F-4D97-AF65-F5344CB8AC3E}">
        <p14:creationId xmlns:p14="http://schemas.microsoft.com/office/powerpoint/2010/main" val="18369253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6" name="Rectangle 5"/>
          <p:cNvSpPr/>
          <p:nvPr userDrawn="1"/>
        </p:nvSpPr>
        <p:spPr>
          <a:xfrm>
            <a:off x="1" y="3"/>
            <a:ext cx="9144000" cy="2980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en-US"/>
          </a:p>
        </p:txBody>
      </p:sp>
      <p:sp>
        <p:nvSpPr>
          <p:cNvPr id="7" name="Title 1"/>
          <p:cNvSpPr>
            <a:spLocks noGrp="1"/>
          </p:cNvSpPr>
          <p:nvPr>
            <p:ph type="ctrTitle" hasCustomPrompt="1"/>
          </p:nvPr>
        </p:nvSpPr>
        <p:spPr>
          <a:xfrm>
            <a:off x="426919" y="1285301"/>
            <a:ext cx="8259884" cy="1695197"/>
          </a:xfrm>
          <a:prstGeom prst="rect">
            <a:avLst/>
          </a:prstGeom>
          <a:noFill/>
        </p:spPr>
        <p:txBody>
          <a:bodyPr wrap="square" lIns="68576" tIns="34289" rIns="68576" bIns="102865" anchor="b" anchorCtr="0">
            <a:noAutofit/>
          </a:bodyPr>
          <a:lstStyle>
            <a:lvl1pPr marL="0" indent="0" algn="l" defTabSz="340502">
              <a:spcAft>
                <a:spcPts val="0"/>
              </a:spcAft>
              <a:tabLst/>
              <a:defRPr sz="3700" baseline="0">
                <a:solidFill>
                  <a:schemeClr val="bg2"/>
                </a:solidFill>
                <a:latin typeface="Arial"/>
                <a:cs typeface="Arial"/>
              </a:defRPr>
            </a:lvl1pPr>
          </a:lstStyle>
          <a:p>
            <a:r>
              <a:rPr lang="en-US" dirty="0" smtClean="0"/>
              <a:t>Section Divider Title Goes Here (maximum three lines)</a:t>
            </a:r>
            <a:endParaRPr lang="en-US" dirty="0"/>
          </a:p>
        </p:txBody>
      </p:sp>
      <p:sp>
        <p:nvSpPr>
          <p:cNvPr id="8" name="Subtitle 2"/>
          <p:cNvSpPr>
            <a:spLocks noGrp="1"/>
          </p:cNvSpPr>
          <p:nvPr>
            <p:ph type="subTitle" idx="1" hasCustomPrompt="1"/>
          </p:nvPr>
        </p:nvSpPr>
        <p:spPr>
          <a:xfrm>
            <a:off x="426919" y="3042226"/>
            <a:ext cx="8259884" cy="721201"/>
          </a:xfrm>
          <a:prstGeom prst="rect">
            <a:avLst/>
          </a:prstGeom>
        </p:spPr>
        <p:txBody>
          <a:bodyPr lIns="68576" tIns="34289" rIns="68576" bIns="34289">
            <a:noAutofit/>
          </a:bodyPr>
          <a:lstStyle>
            <a:lvl1pPr marL="0" indent="0" algn="l">
              <a:buNone/>
              <a:defRPr sz="2100" baseline="0">
                <a:solidFill>
                  <a:srgbClr val="818A8F"/>
                </a:solidFill>
                <a:latin typeface="Arial"/>
                <a:cs typeface="Arial"/>
              </a:defRPr>
            </a:lvl1pPr>
            <a:lvl2pPr marL="342880" indent="0" algn="ctr">
              <a:buNone/>
              <a:defRPr>
                <a:solidFill>
                  <a:schemeClr val="tx1">
                    <a:tint val="75000"/>
                  </a:schemeClr>
                </a:solidFill>
              </a:defRPr>
            </a:lvl2pPr>
            <a:lvl3pPr marL="685765" indent="0" algn="ctr">
              <a:buNone/>
              <a:defRPr>
                <a:solidFill>
                  <a:schemeClr val="tx1">
                    <a:tint val="75000"/>
                  </a:schemeClr>
                </a:solidFill>
              </a:defRPr>
            </a:lvl3pPr>
            <a:lvl4pPr marL="1028647" indent="0" algn="ctr">
              <a:buNone/>
              <a:defRPr>
                <a:solidFill>
                  <a:schemeClr val="tx1">
                    <a:tint val="75000"/>
                  </a:schemeClr>
                </a:solidFill>
              </a:defRPr>
            </a:lvl4pPr>
            <a:lvl5pPr marL="1371531" indent="0" algn="ctr">
              <a:buNone/>
              <a:defRPr>
                <a:solidFill>
                  <a:schemeClr val="tx1">
                    <a:tint val="75000"/>
                  </a:schemeClr>
                </a:solidFill>
              </a:defRPr>
            </a:lvl5pPr>
            <a:lvl6pPr marL="1714411" indent="0" algn="ctr">
              <a:buNone/>
              <a:defRPr>
                <a:solidFill>
                  <a:schemeClr val="tx1">
                    <a:tint val="75000"/>
                  </a:schemeClr>
                </a:solidFill>
              </a:defRPr>
            </a:lvl6pPr>
            <a:lvl7pPr marL="2057296" indent="0" algn="ctr">
              <a:buNone/>
              <a:defRPr>
                <a:solidFill>
                  <a:schemeClr val="tx1">
                    <a:tint val="75000"/>
                  </a:schemeClr>
                </a:solidFill>
              </a:defRPr>
            </a:lvl7pPr>
            <a:lvl8pPr marL="2400178" indent="0" algn="ctr">
              <a:buNone/>
              <a:defRPr>
                <a:solidFill>
                  <a:schemeClr val="tx1">
                    <a:tint val="75000"/>
                  </a:schemeClr>
                </a:solidFill>
              </a:defRPr>
            </a:lvl8pPr>
            <a:lvl9pPr marL="2743061" indent="0" algn="ctr">
              <a:buNone/>
              <a:defRPr>
                <a:solidFill>
                  <a:schemeClr val="tx1">
                    <a:tint val="75000"/>
                  </a:schemeClr>
                </a:solidFill>
              </a:defRPr>
            </a:lvl9pPr>
          </a:lstStyle>
          <a:p>
            <a:r>
              <a:rPr lang="en-US" dirty="0" smtClean="0"/>
              <a:t>Optional Subhead or Speaker Name (maximum two lines)</a:t>
            </a:r>
            <a:endParaRPr lang="en-US" dirty="0"/>
          </a:p>
        </p:txBody>
      </p:sp>
    </p:spTree>
    <p:extLst>
      <p:ext uri="{BB962C8B-B14F-4D97-AF65-F5344CB8AC3E}">
        <p14:creationId xmlns:p14="http://schemas.microsoft.com/office/powerpoint/2010/main" val="11889287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1" y="0"/>
            <a:ext cx="8229600" cy="762000"/>
          </a:xfrm>
          <a:prstGeom prst="rect">
            <a:avLst/>
          </a:prstGeom>
        </p:spPr>
        <p:txBody>
          <a:bodyPr vert="horz" lIns="68576" tIns="34289" rIns="68576" bIns="34289" rtlCol="0" anchor="ctr">
            <a:noAutofit/>
          </a:bodyPr>
          <a:lstStyle>
            <a:lvl1pPr>
              <a:defRPr>
                <a:latin typeface="Arial"/>
                <a:cs typeface="Arial"/>
              </a:defRPr>
            </a:lvl1pPr>
          </a:lstStyle>
          <a:p>
            <a:r>
              <a:rPr lang="en-US" dirty="0" smtClean="0"/>
              <a:t>Headline Goes Here (maximum one line)</a:t>
            </a:r>
            <a:endParaRPr lang="en-US" dirty="0"/>
          </a:p>
        </p:txBody>
      </p:sp>
      <p:sp>
        <p:nvSpPr>
          <p:cNvPr id="16" name="Text Placeholder 15"/>
          <p:cNvSpPr>
            <a:spLocks noGrp="1"/>
          </p:cNvSpPr>
          <p:nvPr>
            <p:ph type="body" sz="quarter" idx="11" hasCustomPrompt="1"/>
          </p:nvPr>
        </p:nvSpPr>
        <p:spPr>
          <a:xfrm>
            <a:off x="457201" y="829826"/>
            <a:ext cx="8229600" cy="3715941"/>
          </a:xfrm>
          <a:prstGeom prst="rect">
            <a:avLst/>
          </a:prstGeom>
        </p:spPr>
        <p:txBody>
          <a:bodyPr vert="horz" lIns="68576" tIns="34289" rIns="68576" bIns="34289"/>
          <a:lstStyle>
            <a:lvl1pPr marL="0" indent="0">
              <a:spcBef>
                <a:spcPts val="1032"/>
              </a:spcBef>
              <a:buClr>
                <a:srgbClr val="69BE28"/>
              </a:buClr>
              <a:buFont typeface="Wingdings" charset="2"/>
              <a:buNone/>
              <a:defRPr sz="1800" b="1" i="0" baseline="0">
                <a:latin typeface="Arial"/>
                <a:cs typeface="Arial"/>
              </a:defRPr>
            </a:lvl1pPr>
            <a:lvl2pPr marL="0" indent="0" defTabSz="44051">
              <a:spcBef>
                <a:spcPts val="581"/>
              </a:spcBef>
              <a:buFont typeface="Lucida Grande"/>
              <a:buNone/>
              <a:tabLst/>
              <a:defRPr sz="1500">
                <a:solidFill>
                  <a:srgbClr val="1E1E1E"/>
                </a:solidFill>
              </a:defRPr>
            </a:lvl2pPr>
            <a:lvl3pPr marL="125009" indent="-125009" defTabSz="211921">
              <a:spcBef>
                <a:spcPts val="581"/>
              </a:spcBef>
              <a:spcAft>
                <a:spcPts val="0"/>
              </a:spcAft>
              <a:buClr>
                <a:schemeClr val="accent1"/>
              </a:buClr>
              <a:buFont typeface="Arial"/>
              <a:buChar char="•"/>
              <a:tabLst/>
              <a:defRPr sz="1400">
                <a:solidFill>
                  <a:srgbClr val="1E1E1E"/>
                </a:solidFill>
              </a:defRPr>
            </a:lvl3pPr>
            <a:lvl4pPr marL="297643" indent="-128581" defTabSz="211921">
              <a:spcBef>
                <a:spcPts val="581"/>
              </a:spcBef>
              <a:spcAft>
                <a:spcPts val="0"/>
              </a:spcAft>
              <a:defRPr sz="1200">
                <a:solidFill>
                  <a:srgbClr val="1E1E1E"/>
                </a:solidFill>
              </a:defRPr>
            </a:lvl4pPr>
            <a:lvl5pPr marL="470274" indent="-132151" defTabSz="211921">
              <a:spcBef>
                <a:spcPts val="581"/>
              </a:spcBef>
              <a:spcAft>
                <a:spcPts val="0"/>
              </a:spcAft>
              <a:buFont typeface="Lucida Grande"/>
              <a:buChar char="-"/>
              <a:defRPr sz="1100">
                <a:solidFill>
                  <a:srgbClr val="1E1E1E"/>
                </a:solidFill>
              </a:defRPr>
            </a:lvl5pPr>
          </a:lstStyle>
          <a:p>
            <a:pPr lvl="0"/>
            <a:r>
              <a:rPr lang="en-US" dirty="0" smtClean="0"/>
              <a:t>Subhead Goes Here – 24pt</a:t>
            </a:r>
          </a:p>
          <a:p>
            <a:pPr lvl="1"/>
            <a:r>
              <a:rPr lang="en-US" dirty="0" smtClean="0"/>
              <a:t>Subtopics Go Here – 20pt</a:t>
            </a:r>
          </a:p>
          <a:p>
            <a:pPr lvl="2"/>
            <a:r>
              <a:rPr lang="en-US" dirty="0" smtClean="0"/>
              <a:t>Bulleted Subtopics Go Here – 18pt</a:t>
            </a:r>
          </a:p>
          <a:p>
            <a:pPr lvl="3"/>
            <a:r>
              <a:rPr lang="en-US" dirty="0" smtClean="0"/>
              <a:t>Only use this level if necessary</a:t>
            </a:r>
          </a:p>
          <a:p>
            <a:pPr lvl="4"/>
            <a:r>
              <a:rPr lang="en-US" dirty="0" smtClean="0"/>
              <a:t>You should never have to use this level</a:t>
            </a:r>
            <a:endParaRPr lang="en-US" dirty="0"/>
          </a:p>
        </p:txBody>
      </p:sp>
      <p:sp>
        <p:nvSpPr>
          <p:cNvPr id="2" name="TextBox 1"/>
          <p:cNvSpPr txBox="1"/>
          <p:nvPr userDrawn="1"/>
        </p:nvSpPr>
        <p:spPr>
          <a:xfrm>
            <a:off x="2290607" y="4886963"/>
            <a:ext cx="914400" cy="914400"/>
          </a:xfrm>
          <a:prstGeom prst="rect">
            <a:avLst/>
          </a:prstGeom>
        </p:spPr>
        <p:txBody>
          <a:bodyPr vert="horz" wrap="none" lIns="91440" tIns="91440" rIns="91440" bIns="91440" rtlCol="0">
            <a:noAutofit/>
          </a:bodyPr>
          <a:lstStyle/>
          <a:p>
            <a:endParaRPr lang="en-US" dirty="0"/>
          </a:p>
        </p:txBody>
      </p:sp>
    </p:spTree>
    <p:extLst>
      <p:ext uri="{BB962C8B-B14F-4D97-AF65-F5344CB8AC3E}">
        <p14:creationId xmlns:p14="http://schemas.microsoft.com/office/powerpoint/2010/main" val="33356773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57201" y="0"/>
            <a:ext cx="8229600" cy="762000"/>
          </a:xfrm>
          <a:prstGeom prst="rect">
            <a:avLst/>
          </a:prstGeom>
        </p:spPr>
        <p:txBody>
          <a:bodyPr vert="horz" lIns="68576" tIns="34289" rIns="68576" bIns="34289" rtlCol="0" anchor="ctr">
            <a:noAutofit/>
          </a:bodyPr>
          <a:lstStyle>
            <a:lvl1pPr>
              <a:defRPr>
                <a:latin typeface="Arial"/>
                <a:cs typeface="Arial"/>
              </a:defRPr>
            </a:lvl1pPr>
          </a:lstStyle>
          <a:p>
            <a:r>
              <a:rPr lang="en-US" dirty="0" smtClean="0"/>
              <a:t>Headline Goes Here (maximum one line)</a:t>
            </a:r>
            <a:endParaRPr lang="en-US" dirty="0"/>
          </a:p>
        </p:txBody>
      </p:sp>
      <p:sp>
        <p:nvSpPr>
          <p:cNvPr id="9" name="Text Placeholder 15"/>
          <p:cNvSpPr>
            <a:spLocks noGrp="1"/>
          </p:cNvSpPr>
          <p:nvPr>
            <p:ph type="body" sz="quarter" idx="11" hasCustomPrompt="1"/>
          </p:nvPr>
        </p:nvSpPr>
        <p:spPr>
          <a:xfrm>
            <a:off x="457200" y="829826"/>
            <a:ext cx="3911600" cy="3715941"/>
          </a:xfrm>
          <a:prstGeom prst="rect">
            <a:avLst/>
          </a:prstGeom>
        </p:spPr>
        <p:txBody>
          <a:bodyPr vert="horz" lIns="68576" tIns="34289" rIns="68576" bIns="34289"/>
          <a:lstStyle>
            <a:lvl1pPr marL="0" indent="0">
              <a:spcBef>
                <a:spcPts val="924"/>
              </a:spcBef>
              <a:buClr>
                <a:srgbClr val="69BE28"/>
              </a:buClr>
              <a:buFont typeface="Wingdings" charset="2"/>
              <a:buNone/>
              <a:defRPr sz="1800" b="1" i="0">
                <a:latin typeface="Arial"/>
                <a:cs typeface="Arial"/>
              </a:defRPr>
            </a:lvl1pPr>
            <a:lvl2pPr marL="0" indent="0">
              <a:spcBef>
                <a:spcPts val="581"/>
              </a:spcBef>
              <a:spcAft>
                <a:spcPts val="0"/>
              </a:spcAft>
              <a:buFont typeface="Lucida Grande"/>
              <a:buNone/>
              <a:defRPr sz="1500">
                <a:solidFill>
                  <a:srgbClr val="1E1E1E"/>
                </a:solidFill>
              </a:defRPr>
            </a:lvl2pPr>
            <a:lvl3pPr marL="125009" indent="-125009">
              <a:spcBef>
                <a:spcPts val="581"/>
              </a:spcBef>
              <a:spcAft>
                <a:spcPts val="0"/>
              </a:spcAft>
              <a:buClr>
                <a:schemeClr val="accent1"/>
              </a:buClr>
              <a:buFont typeface="Arial"/>
              <a:buChar char="•"/>
              <a:defRPr sz="1400">
                <a:solidFill>
                  <a:srgbClr val="1E1E1E"/>
                </a:solidFill>
              </a:defRPr>
            </a:lvl3pPr>
            <a:lvl4pPr marL="296452" indent="-120247" defTabSz="-126201">
              <a:spcBef>
                <a:spcPts val="581"/>
              </a:spcBef>
              <a:spcAft>
                <a:spcPts val="0"/>
              </a:spcAft>
              <a:defRPr sz="1200" baseline="0">
                <a:solidFill>
                  <a:srgbClr val="1E1E1E"/>
                </a:solidFill>
              </a:defRPr>
            </a:lvl4pPr>
            <a:lvl5pPr marL="473843" indent="-132151">
              <a:spcBef>
                <a:spcPts val="581"/>
              </a:spcBef>
              <a:spcAft>
                <a:spcPts val="0"/>
              </a:spcAft>
              <a:buFont typeface="Lucida Grande"/>
              <a:buChar char="-"/>
              <a:tabLst/>
              <a:defRPr sz="1100">
                <a:solidFill>
                  <a:srgbClr val="1E1E1E"/>
                </a:solidFill>
              </a:defRPr>
            </a:lvl5pPr>
          </a:lstStyle>
          <a:p>
            <a:pPr lvl="0"/>
            <a:r>
              <a:rPr lang="en-US" dirty="0" smtClean="0"/>
              <a:t>Subhead Goes Here – 24pt</a:t>
            </a:r>
          </a:p>
          <a:p>
            <a:pPr lvl="1"/>
            <a:r>
              <a:rPr lang="en-US" dirty="0" smtClean="0"/>
              <a:t>Subtopics Go Here – 20pt</a:t>
            </a:r>
          </a:p>
          <a:p>
            <a:pPr lvl="2"/>
            <a:r>
              <a:rPr lang="en-US" dirty="0" smtClean="0"/>
              <a:t>Bulleted Subtopics Go Here – 18pt</a:t>
            </a:r>
          </a:p>
          <a:p>
            <a:pPr lvl="3"/>
            <a:r>
              <a:rPr lang="en-US" dirty="0" smtClean="0"/>
              <a:t>Only use this level if necessary</a:t>
            </a:r>
          </a:p>
          <a:p>
            <a:pPr lvl="4"/>
            <a:r>
              <a:rPr lang="en-US" dirty="0" smtClean="0"/>
              <a:t>You should never have to use this level</a:t>
            </a:r>
            <a:endParaRPr lang="en-US" dirty="0"/>
          </a:p>
        </p:txBody>
      </p:sp>
      <p:sp>
        <p:nvSpPr>
          <p:cNvPr id="10" name="Text Placeholder 15"/>
          <p:cNvSpPr>
            <a:spLocks noGrp="1"/>
          </p:cNvSpPr>
          <p:nvPr>
            <p:ph type="body" sz="quarter" idx="14" hasCustomPrompt="1"/>
          </p:nvPr>
        </p:nvSpPr>
        <p:spPr>
          <a:xfrm>
            <a:off x="4773785" y="827447"/>
            <a:ext cx="3911600" cy="3715941"/>
          </a:xfrm>
          <a:prstGeom prst="rect">
            <a:avLst/>
          </a:prstGeom>
        </p:spPr>
        <p:txBody>
          <a:bodyPr vert="horz" lIns="68576" tIns="34289" rIns="68576" bIns="34289"/>
          <a:lstStyle>
            <a:lvl1pPr marL="0" indent="0">
              <a:spcBef>
                <a:spcPts val="924"/>
              </a:spcBef>
              <a:buClr>
                <a:srgbClr val="69BE28"/>
              </a:buClr>
              <a:buFont typeface="Wingdings" charset="2"/>
              <a:buNone/>
              <a:defRPr sz="1800" b="1" i="0">
                <a:latin typeface="Arial"/>
                <a:cs typeface="Arial"/>
              </a:defRPr>
            </a:lvl1pPr>
            <a:lvl2pPr marL="0" indent="0">
              <a:spcBef>
                <a:spcPts val="581"/>
              </a:spcBef>
              <a:spcAft>
                <a:spcPts val="0"/>
              </a:spcAft>
              <a:buFont typeface="Lucida Grande"/>
              <a:buNone/>
              <a:defRPr sz="1500">
                <a:solidFill>
                  <a:srgbClr val="1E1E1E"/>
                </a:solidFill>
              </a:defRPr>
            </a:lvl2pPr>
            <a:lvl3pPr marL="125009" indent="-125009">
              <a:spcBef>
                <a:spcPts val="581"/>
              </a:spcBef>
              <a:spcAft>
                <a:spcPts val="0"/>
              </a:spcAft>
              <a:buClr>
                <a:schemeClr val="accent1"/>
              </a:buClr>
              <a:buFont typeface="Arial"/>
              <a:buChar char="•"/>
              <a:tabLst/>
              <a:defRPr sz="1400">
                <a:solidFill>
                  <a:srgbClr val="1E1E1E"/>
                </a:solidFill>
              </a:defRPr>
            </a:lvl3pPr>
            <a:lvl4pPr marL="294070" indent="-128581">
              <a:spcBef>
                <a:spcPts val="581"/>
              </a:spcBef>
              <a:spcAft>
                <a:spcPts val="0"/>
              </a:spcAft>
              <a:defRPr sz="1200">
                <a:solidFill>
                  <a:srgbClr val="1E1E1E"/>
                </a:solidFill>
              </a:defRPr>
            </a:lvl4pPr>
            <a:lvl5pPr marL="473843" indent="-132151">
              <a:spcBef>
                <a:spcPts val="581"/>
              </a:spcBef>
              <a:spcAft>
                <a:spcPts val="0"/>
              </a:spcAft>
              <a:buFont typeface="Lucida Grande"/>
              <a:buChar char="-"/>
              <a:tabLst/>
              <a:defRPr sz="1100">
                <a:solidFill>
                  <a:srgbClr val="1E1E1E"/>
                </a:solidFill>
              </a:defRPr>
            </a:lvl5pPr>
          </a:lstStyle>
          <a:p>
            <a:pPr lvl="0"/>
            <a:r>
              <a:rPr lang="en-US" dirty="0" smtClean="0"/>
              <a:t>Subhead Goes Here – 24pt</a:t>
            </a:r>
          </a:p>
          <a:p>
            <a:pPr lvl="1"/>
            <a:r>
              <a:rPr lang="en-US" dirty="0" smtClean="0"/>
              <a:t>Subtopics Go Here – 20pt</a:t>
            </a:r>
          </a:p>
          <a:p>
            <a:pPr lvl="2"/>
            <a:r>
              <a:rPr lang="en-US" dirty="0" smtClean="0"/>
              <a:t>Bulleted Subtopics Go Here – 18pt</a:t>
            </a:r>
          </a:p>
          <a:p>
            <a:pPr lvl="3"/>
            <a:r>
              <a:rPr lang="en-US" dirty="0" smtClean="0"/>
              <a:t>Only use this level if necessary</a:t>
            </a:r>
          </a:p>
          <a:p>
            <a:pPr lvl="4"/>
            <a:r>
              <a:rPr lang="en-US" dirty="0" smtClean="0"/>
              <a:t>You should never have to use this level</a:t>
            </a:r>
            <a:endParaRPr lang="en-US" dirty="0"/>
          </a:p>
        </p:txBody>
      </p:sp>
    </p:spTree>
    <p:extLst>
      <p:ext uri="{BB962C8B-B14F-4D97-AF65-F5344CB8AC3E}">
        <p14:creationId xmlns:p14="http://schemas.microsoft.com/office/powerpoint/2010/main" val="22935247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57201" y="0"/>
            <a:ext cx="8229600" cy="762000"/>
          </a:xfrm>
          <a:prstGeom prst="rect">
            <a:avLst/>
          </a:prstGeom>
        </p:spPr>
        <p:txBody>
          <a:bodyPr vert="horz" lIns="68576" tIns="34289" rIns="68576" bIns="34289" rtlCol="0" anchor="ctr">
            <a:noAutofit/>
          </a:bodyPr>
          <a:lstStyle>
            <a:lvl1pPr>
              <a:defRPr>
                <a:latin typeface="Arial"/>
                <a:cs typeface="Arial"/>
              </a:defRPr>
            </a:lvl1pPr>
          </a:lstStyle>
          <a:p>
            <a:r>
              <a:rPr lang="en-US" dirty="0" smtClean="0"/>
              <a:t>Headline Goes Here (maximum one line)</a:t>
            </a:r>
            <a:endParaRPr lang="en-US" dirty="0"/>
          </a:p>
        </p:txBody>
      </p:sp>
      <p:sp>
        <p:nvSpPr>
          <p:cNvPr id="9" name="Text Placeholder 15"/>
          <p:cNvSpPr>
            <a:spLocks noGrp="1"/>
          </p:cNvSpPr>
          <p:nvPr>
            <p:ph type="body" sz="quarter" idx="11" hasCustomPrompt="1"/>
          </p:nvPr>
        </p:nvSpPr>
        <p:spPr>
          <a:xfrm>
            <a:off x="457200" y="829826"/>
            <a:ext cx="2635386" cy="3715941"/>
          </a:xfrm>
          <a:prstGeom prst="rect">
            <a:avLst/>
          </a:prstGeom>
        </p:spPr>
        <p:txBody>
          <a:bodyPr vert="horz" lIns="68576" tIns="34289" rIns="68576" bIns="34289"/>
          <a:lstStyle>
            <a:lvl1pPr marL="0" indent="0">
              <a:spcBef>
                <a:spcPts val="474"/>
              </a:spcBef>
              <a:buClr>
                <a:srgbClr val="69BE28"/>
              </a:buClr>
              <a:buFont typeface="Wingdings" charset="2"/>
              <a:buNone/>
              <a:defRPr sz="1700" b="1" i="0">
                <a:latin typeface="Arial"/>
                <a:cs typeface="Arial"/>
              </a:defRPr>
            </a:lvl1pPr>
            <a:lvl2pPr marL="0" indent="0">
              <a:spcBef>
                <a:spcPts val="474"/>
              </a:spcBef>
              <a:spcAft>
                <a:spcPts val="0"/>
              </a:spcAft>
              <a:buFont typeface="Lucida Grande"/>
              <a:buNone/>
              <a:defRPr sz="1400">
                <a:solidFill>
                  <a:srgbClr val="1E1E1E"/>
                </a:solidFill>
              </a:defRPr>
            </a:lvl2pPr>
            <a:lvl3pPr marL="125009" indent="-125009">
              <a:spcBef>
                <a:spcPts val="474"/>
              </a:spcBef>
              <a:spcAft>
                <a:spcPts val="0"/>
              </a:spcAft>
              <a:buClr>
                <a:schemeClr val="accent1"/>
              </a:buClr>
              <a:buFont typeface="Arial"/>
              <a:buChar char="•"/>
              <a:tabLst/>
              <a:defRPr sz="1200">
                <a:solidFill>
                  <a:srgbClr val="1E1E1E"/>
                </a:solidFill>
              </a:defRPr>
            </a:lvl3pPr>
            <a:lvl4pPr marL="296452" marR="0" indent="-120247" algn="l" defTabSz="301215" rtl="0" eaLnBrk="1" fontAlgn="base" latinLnBrk="0" hangingPunct="1">
              <a:lnSpc>
                <a:spcPct val="100000"/>
              </a:lnSpc>
              <a:spcBef>
                <a:spcPts val="474"/>
              </a:spcBef>
              <a:spcAft>
                <a:spcPts val="0"/>
              </a:spcAft>
              <a:buClrTx/>
              <a:buSzTx/>
              <a:buFont typeface="Arial" charset="0"/>
              <a:buChar char="–"/>
              <a:tabLst/>
              <a:defRPr sz="1100">
                <a:solidFill>
                  <a:srgbClr val="1E1E1E"/>
                </a:solidFill>
              </a:defRPr>
            </a:lvl4pPr>
            <a:lvl5pPr marL="425031" indent="-128581">
              <a:spcBef>
                <a:spcPts val="474"/>
              </a:spcBef>
              <a:spcAft>
                <a:spcPts val="0"/>
              </a:spcAft>
              <a:buFont typeface="Lucida Grande"/>
              <a:buChar char="-"/>
              <a:tabLst/>
              <a:defRPr sz="900">
                <a:solidFill>
                  <a:srgbClr val="1E1E1E"/>
                </a:solidFill>
              </a:defRPr>
            </a:lvl5pPr>
          </a:lstStyle>
          <a:p>
            <a:pPr lvl="0"/>
            <a:r>
              <a:rPr lang="en-US" dirty="0" smtClean="0"/>
              <a:t>Subhead Goes Here – 22pt</a:t>
            </a:r>
          </a:p>
          <a:p>
            <a:pPr lvl="1"/>
            <a:r>
              <a:rPr lang="en-US" dirty="0" smtClean="0"/>
              <a:t>Subtopics Go Here – 18pt</a:t>
            </a:r>
          </a:p>
          <a:p>
            <a:pPr lvl="2"/>
            <a:r>
              <a:rPr lang="en-US" dirty="0" smtClean="0"/>
              <a:t>Bulleted Subtopics Go Here – 16pt</a:t>
            </a:r>
          </a:p>
          <a:p>
            <a:pPr lvl="3"/>
            <a:r>
              <a:rPr lang="en-US" dirty="0" smtClean="0"/>
              <a:t>Only use this level if necessary</a:t>
            </a:r>
          </a:p>
          <a:p>
            <a:pPr lvl="4"/>
            <a:r>
              <a:rPr lang="en-US" dirty="0" smtClean="0"/>
              <a:t>You should never have to use this level</a:t>
            </a:r>
            <a:endParaRPr lang="en-US" dirty="0"/>
          </a:p>
        </p:txBody>
      </p:sp>
      <p:sp>
        <p:nvSpPr>
          <p:cNvPr id="6" name="Text Placeholder 15"/>
          <p:cNvSpPr>
            <a:spLocks noGrp="1"/>
          </p:cNvSpPr>
          <p:nvPr>
            <p:ph type="body" sz="quarter" idx="12" hasCustomPrompt="1"/>
          </p:nvPr>
        </p:nvSpPr>
        <p:spPr>
          <a:xfrm>
            <a:off x="3260065" y="829826"/>
            <a:ext cx="2635386" cy="3715941"/>
          </a:xfrm>
          <a:prstGeom prst="rect">
            <a:avLst/>
          </a:prstGeom>
        </p:spPr>
        <p:txBody>
          <a:bodyPr vert="horz" lIns="68576" tIns="34289" rIns="68576" bIns="34289"/>
          <a:lstStyle>
            <a:lvl1pPr marL="0" indent="0">
              <a:spcBef>
                <a:spcPts val="474"/>
              </a:spcBef>
              <a:buClr>
                <a:srgbClr val="69BE28"/>
              </a:buClr>
              <a:buFont typeface="Wingdings" charset="2"/>
              <a:buNone/>
              <a:defRPr sz="1700" b="1" i="0">
                <a:latin typeface="Arial"/>
                <a:cs typeface="Arial"/>
              </a:defRPr>
            </a:lvl1pPr>
            <a:lvl2pPr marL="0" indent="0">
              <a:spcBef>
                <a:spcPts val="474"/>
              </a:spcBef>
              <a:spcAft>
                <a:spcPts val="0"/>
              </a:spcAft>
              <a:buFont typeface="Lucida Grande"/>
              <a:buNone/>
              <a:defRPr sz="1400">
                <a:solidFill>
                  <a:srgbClr val="1E1E1E"/>
                </a:solidFill>
              </a:defRPr>
            </a:lvl2pPr>
            <a:lvl3pPr marL="125009" indent="-125009">
              <a:spcBef>
                <a:spcPts val="474"/>
              </a:spcBef>
              <a:spcAft>
                <a:spcPts val="0"/>
              </a:spcAft>
              <a:buClr>
                <a:schemeClr val="accent1"/>
              </a:buClr>
              <a:buFont typeface="Arial"/>
              <a:buChar char="•"/>
              <a:tabLst/>
              <a:defRPr sz="1200">
                <a:solidFill>
                  <a:srgbClr val="1E1E1E"/>
                </a:solidFill>
              </a:defRPr>
            </a:lvl3pPr>
            <a:lvl4pPr marL="296452" marR="0" indent="-120247" algn="l" defTabSz="301215" rtl="0" eaLnBrk="1" fontAlgn="base" latinLnBrk="0" hangingPunct="1">
              <a:lnSpc>
                <a:spcPct val="100000"/>
              </a:lnSpc>
              <a:spcBef>
                <a:spcPts val="474"/>
              </a:spcBef>
              <a:spcAft>
                <a:spcPts val="0"/>
              </a:spcAft>
              <a:buClrTx/>
              <a:buSzTx/>
              <a:buFont typeface="Arial" charset="0"/>
              <a:buChar char="–"/>
              <a:tabLst/>
              <a:defRPr sz="1100">
                <a:solidFill>
                  <a:srgbClr val="1E1E1E"/>
                </a:solidFill>
              </a:defRPr>
            </a:lvl4pPr>
            <a:lvl5pPr marL="425031" indent="-128581">
              <a:spcBef>
                <a:spcPts val="474"/>
              </a:spcBef>
              <a:spcAft>
                <a:spcPts val="0"/>
              </a:spcAft>
              <a:buFont typeface="Lucida Grande"/>
              <a:buChar char="-"/>
              <a:tabLst/>
              <a:defRPr sz="900">
                <a:solidFill>
                  <a:srgbClr val="1E1E1E"/>
                </a:solidFill>
              </a:defRPr>
            </a:lvl5pPr>
          </a:lstStyle>
          <a:p>
            <a:pPr lvl="0"/>
            <a:r>
              <a:rPr lang="en-US" dirty="0" smtClean="0"/>
              <a:t>Subhead Goes Here – 22pt</a:t>
            </a:r>
          </a:p>
          <a:p>
            <a:pPr lvl="1"/>
            <a:r>
              <a:rPr lang="en-US" dirty="0" smtClean="0"/>
              <a:t>Subtopics Go Here – 18pt</a:t>
            </a:r>
          </a:p>
          <a:p>
            <a:pPr lvl="2"/>
            <a:r>
              <a:rPr lang="en-US" dirty="0" smtClean="0"/>
              <a:t>Bulleted Subtopics Go Here – 16pt</a:t>
            </a:r>
          </a:p>
          <a:p>
            <a:pPr lvl="3"/>
            <a:r>
              <a:rPr lang="en-US" dirty="0" smtClean="0"/>
              <a:t>Only use this level if necessary</a:t>
            </a:r>
          </a:p>
          <a:p>
            <a:pPr lvl="4"/>
            <a:r>
              <a:rPr lang="en-US" dirty="0" smtClean="0"/>
              <a:t>You should never have to use this level</a:t>
            </a:r>
            <a:endParaRPr lang="en-US" dirty="0"/>
          </a:p>
        </p:txBody>
      </p:sp>
      <p:sp>
        <p:nvSpPr>
          <p:cNvPr id="7" name="Text Placeholder 15"/>
          <p:cNvSpPr>
            <a:spLocks noGrp="1"/>
          </p:cNvSpPr>
          <p:nvPr>
            <p:ph type="body" sz="quarter" idx="13" hasCustomPrompt="1"/>
          </p:nvPr>
        </p:nvSpPr>
        <p:spPr>
          <a:xfrm>
            <a:off x="6051415" y="829826"/>
            <a:ext cx="2635386" cy="3715941"/>
          </a:xfrm>
          <a:prstGeom prst="rect">
            <a:avLst/>
          </a:prstGeom>
        </p:spPr>
        <p:txBody>
          <a:bodyPr vert="horz" lIns="68576" tIns="34289" rIns="68576" bIns="34289"/>
          <a:lstStyle>
            <a:lvl1pPr marL="0" indent="0">
              <a:spcBef>
                <a:spcPts val="474"/>
              </a:spcBef>
              <a:buClr>
                <a:srgbClr val="69BE28"/>
              </a:buClr>
              <a:buFont typeface="Wingdings" charset="2"/>
              <a:buNone/>
              <a:defRPr sz="1700" b="1" i="0">
                <a:latin typeface="Arial"/>
                <a:cs typeface="Arial"/>
              </a:defRPr>
            </a:lvl1pPr>
            <a:lvl2pPr marL="0" indent="0">
              <a:spcBef>
                <a:spcPts val="474"/>
              </a:spcBef>
              <a:spcAft>
                <a:spcPts val="0"/>
              </a:spcAft>
              <a:buFont typeface="Lucida Grande"/>
              <a:buNone/>
              <a:defRPr sz="1400">
                <a:solidFill>
                  <a:srgbClr val="1E1E1E"/>
                </a:solidFill>
              </a:defRPr>
            </a:lvl2pPr>
            <a:lvl3pPr marL="125009" indent="-125009">
              <a:spcBef>
                <a:spcPts val="474"/>
              </a:spcBef>
              <a:spcAft>
                <a:spcPts val="0"/>
              </a:spcAft>
              <a:buClr>
                <a:schemeClr val="accent1"/>
              </a:buClr>
              <a:buFont typeface="Arial"/>
              <a:buChar char="•"/>
              <a:tabLst/>
              <a:defRPr sz="1200">
                <a:solidFill>
                  <a:srgbClr val="1E1E1E"/>
                </a:solidFill>
              </a:defRPr>
            </a:lvl3pPr>
            <a:lvl4pPr marL="296452" marR="0" indent="-120247" algn="l" defTabSz="301215" rtl="0" eaLnBrk="1" fontAlgn="base" latinLnBrk="0" hangingPunct="1">
              <a:lnSpc>
                <a:spcPct val="100000"/>
              </a:lnSpc>
              <a:spcBef>
                <a:spcPts val="474"/>
              </a:spcBef>
              <a:spcAft>
                <a:spcPts val="0"/>
              </a:spcAft>
              <a:buClrTx/>
              <a:buSzTx/>
              <a:buFont typeface="Arial" charset="0"/>
              <a:buChar char="–"/>
              <a:tabLst/>
              <a:defRPr sz="1100">
                <a:solidFill>
                  <a:srgbClr val="1E1E1E"/>
                </a:solidFill>
              </a:defRPr>
            </a:lvl4pPr>
            <a:lvl5pPr marL="425031" indent="-128581">
              <a:spcBef>
                <a:spcPts val="474"/>
              </a:spcBef>
              <a:spcAft>
                <a:spcPts val="0"/>
              </a:spcAft>
              <a:buFont typeface="Lucida Grande"/>
              <a:buChar char="-"/>
              <a:tabLst/>
              <a:defRPr sz="900">
                <a:solidFill>
                  <a:srgbClr val="1E1E1E"/>
                </a:solidFill>
              </a:defRPr>
            </a:lvl5pPr>
          </a:lstStyle>
          <a:p>
            <a:pPr lvl="0"/>
            <a:r>
              <a:rPr lang="en-US" dirty="0" smtClean="0"/>
              <a:t>Subhead Goes Here – 22pt</a:t>
            </a:r>
          </a:p>
          <a:p>
            <a:pPr lvl="1"/>
            <a:r>
              <a:rPr lang="en-US" dirty="0" smtClean="0"/>
              <a:t>Subtopics Go Here – 18pt</a:t>
            </a:r>
          </a:p>
          <a:p>
            <a:pPr lvl="2"/>
            <a:r>
              <a:rPr lang="en-US" dirty="0" smtClean="0"/>
              <a:t>Bulleted Subtopics Go Here – 16pt</a:t>
            </a:r>
          </a:p>
          <a:p>
            <a:pPr lvl="3"/>
            <a:r>
              <a:rPr lang="en-US" dirty="0" smtClean="0"/>
              <a:t>Only use this level if necessary</a:t>
            </a:r>
          </a:p>
          <a:p>
            <a:pPr lvl="4"/>
            <a:r>
              <a:rPr lang="en-US" dirty="0" smtClean="0"/>
              <a:t>You should never have to use this level</a:t>
            </a:r>
            <a:endParaRPr lang="en-US" dirty="0"/>
          </a:p>
        </p:txBody>
      </p:sp>
    </p:spTree>
    <p:extLst>
      <p:ext uri="{BB962C8B-B14F-4D97-AF65-F5344CB8AC3E}">
        <p14:creationId xmlns:p14="http://schemas.microsoft.com/office/powerpoint/2010/main" val="42547932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1" y="0"/>
            <a:ext cx="36576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en-US"/>
          </a:p>
        </p:txBody>
      </p:sp>
      <p:sp>
        <p:nvSpPr>
          <p:cNvPr id="8" name="TextBox 7"/>
          <p:cNvSpPr txBox="1"/>
          <p:nvPr userDrawn="1"/>
        </p:nvSpPr>
        <p:spPr>
          <a:xfrm>
            <a:off x="519875" y="4857355"/>
            <a:ext cx="721460" cy="171450"/>
          </a:xfrm>
          <a:prstGeom prst="rect">
            <a:avLst/>
          </a:prstGeom>
          <a:noFill/>
        </p:spPr>
        <p:txBody>
          <a:bodyPr wrap="square" lIns="0" tIns="0" rIns="0" bIns="0" rtlCol="0">
            <a:noAutofit/>
          </a:bodyPr>
          <a:lstStyle/>
          <a:p>
            <a:pPr algn="l">
              <a:lnSpc>
                <a:spcPct val="90000"/>
              </a:lnSpc>
            </a:pPr>
            <a:r>
              <a:rPr lang="en-US" sz="700" b="1" spc="-53" dirty="0" smtClean="0">
                <a:solidFill>
                  <a:schemeClr val="accent4"/>
                </a:solidFill>
                <a:latin typeface="+mn-lt"/>
              </a:rPr>
              <a:t>Page </a:t>
            </a:r>
            <a:fld id="{9484F7A5-6A8F-8446-A111-2677E1911D97}" type="slidenum">
              <a:rPr lang="en-US" sz="700" b="1" spc="-53" smtClean="0">
                <a:solidFill>
                  <a:schemeClr val="accent4"/>
                </a:solidFill>
                <a:latin typeface="+mn-lt"/>
              </a:rPr>
              <a:pPr algn="l">
                <a:lnSpc>
                  <a:spcPct val="90000"/>
                </a:lnSpc>
              </a:pPr>
              <a:t>‹#›</a:t>
            </a:fld>
            <a:endParaRPr lang="en-US" sz="700" b="1" spc="-53" dirty="0" smtClean="0">
              <a:solidFill>
                <a:schemeClr val="accent4"/>
              </a:solidFill>
              <a:latin typeface="+mn-lt"/>
            </a:endParaRPr>
          </a:p>
        </p:txBody>
      </p:sp>
      <p:sp>
        <p:nvSpPr>
          <p:cNvPr id="9" name="TextBox 8"/>
          <p:cNvSpPr txBox="1"/>
          <p:nvPr userDrawn="1"/>
        </p:nvSpPr>
        <p:spPr>
          <a:xfrm>
            <a:off x="1241338" y="4857355"/>
            <a:ext cx="2407691" cy="171450"/>
          </a:xfrm>
          <a:prstGeom prst="rect">
            <a:avLst/>
          </a:prstGeom>
        </p:spPr>
        <p:txBody>
          <a:bodyPr lIns="0" tIns="0" rIns="0" bIns="0">
            <a:noAutofit/>
          </a:bodyPr>
          <a:lstStyle/>
          <a:p>
            <a:pPr>
              <a:spcBef>
                <a:spcPts val="0"/>
              </a:spcBef>
              <a:buFont typeface="Arial"/>
              <a:buNone/>
              <a:defRPr/>
            </a:pPr>
            <a:endParaRPr lang="en-US" sz="700" dirty="0">
              <a:solidFill>
                <a:schemeClr val="accent4"/>
              </a:solidFill>
              <a:latin typeface="+mn-lt"/>
              <a:ea typeface="ヒラギノ角ゴ Pro W3" charset="-128"/>
              <a:cs typeface="ヒラギノ角ゴ Pro W3" charset="-128"/>
            </a:endParaRPr>
          </a:p>
        </p:txBody>
      </p:sp>
      <p:sp>
        <p:nvSpPr>
          <p:cNvPr id="2" name="TextBox 1"/>
          <p:cNvSpPr txBox="1"/>
          <p:nvPr userDrawn="1"/>
        </p:nvSpPr>
        <p:spPr>
          <a:xfrm>
            <a:off x="3322514" y="4909640"/>
            <a:ext cx="914400" cy="914400"/>
          </a:xfrm>
          <a:prstGeom prst="rect">
            <a:avLst/>
          </a:prstGeom>
        </p:spPr>
        <p:txBody>
          <a:bodyPr vert="horz" wrap="none" lIns="91440" tIns="91440" rIns="91440" bIns="91440" rtlCol="0">
            <a:noAutofit/>
          </a:bodyPr>
          <a:lstStyle/>
          <a:p>
            <a:endParaRPr lang="en-US" dirty="0"/>
          </a:p>
        </p:txBody>
      </p:sp>
    </p:spTree>
    <p:extLst>
      <p:ext uri="{BB962C8B-B14F-4D97-AF65-F5344CB8AC3E}">
        <p14:creationId xmlns:p14="http://schemas.microsoft.com/office/powerpoint/2010/main" val="670858384"/>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674" r:id="rId3"/>
    <p:sldLayoutId id="2147483669" r:id="rId4"/>
    <p:sldLayoutId id="2147483675" r:id="rId5"/>
    <p:sldLayoutId id="2147483676" r:id="rId6"/>
    <p:sldLayoutId id="2147483671" r:id="rId7"/>
    <p:sldLayoutId id="2147483672" r:id="rId8"/>
    <p:sldLayoutId id="2147483673" r:id="rId9"/>
    <p:sldLayoutId id="2147483667" r:id="rId10"/>
    <p:sldLayoutId id="2147483677" r:id="rId11"/>
    <p:sldLayoutId id="2147483678" r:id="rId12"/>
    <p:sldLayoutId id="2147483679" r:id="rId13"/>
    <p:sldLayoutId id="2147483680" r:id="rId14"/>
    <p:sldLayoutId id="2147483681" r:id="rId15"/>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hf hdr="0" ftr="0" dt="0"/>
  <p:txStyles>
    <p:titleStyle>
      <a:lvl1pPr algn="l" defTabSz="342880" rtl="0" eaLnBrk="1" fontAlgn="base" hangingPunct="1">
        <a:spcBef>
          <a:spcPct val="0"/>
        </a:spcBef>
        <a:spcAft>
          <a:spcPct val="0"/>
        </a:spcAft>
        <a:defRPr sz="2700" kern="1200">
          <a:solidFill>
            <a:schemeClr val="tx1"/>
          </a:solidFill>
          <a:latin typeface="+mj-lt"/>
          <a:ea typeface="ヒラギノ角ゴ Pro W3" charset="-128"/>
          <a:cs typeface="ヒラギノ角ゴ Pro W3" charset="-128"/>
        </a:defRPr>
      </a:lvl1pPr>
      <a:lvl2pPr algn="l" defTabSz="342880"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2pPr>
      <a:lvl3pPr algn="l" defTabSz="342880"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3pPr>
      <a:lvl4pPr algn="l" defTabSz="342880"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4pPr>
      <a:lvl5pPr algn="l" defTabSz="342880"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5pPr>
      <a:lvl6pPr marL="342880" algn="l" defTabSz="342880"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6pPr>
      <a:lvl7pPr marL="685765" algn="l" defTabSz="342880"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7pPr>
      <a:lvl8pPr marL="1028647" algn="l" defTabSz="342880"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8pPr>
      <a:lvl9pPr marL="1371531" algn="l" defTabSz="342880" rtl="0" eaLnBrk="1" fontAlgn="base" hangingPunct="1">
        <a:spcBef>
          <a:spcPct val="0"/>
        </a:spcBef>
        <a:spcAft>
          <a:spcPct val="0"/>
        </a:spcAft>
        <a:defRPr sz="2700">
          <a:solidFill>
            <a:schemeClr val="tx1"/>
          </a:solidFill>
          <a:latin typeface="Arial" charset="0"/>
          <a:ea typeface="ヒラギノ角ゴ Pro W3" charset="-128"/>
          <a:cs typeface="ヒラギノ角ゴ Pro W3" charset="-128"/>
        </a:defRPr>
      </a:lvl9pPr>
    </p:titleStyle>
    <p:bodyStyle>
      <a:lvl1pPr marL="257162" indent="-257162" algn="l" defTabSz="34288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1pPr>
      <a:lvl2pPr marL="557185" indent="-214301" algn="l" defTabSz="342880" rtl="0" eaLnBrk="1" fontAlgn="base" hangingPunct="1">
        <a:spcBef>
          <a:spcPct val="20000"/>
        </a:spcBef>
        <a:spcAft>
          <a:spcPct val="0"/>
        </a:spcAft>
        <a:buFont typeface="Arial" charset="0"/>
        <a:buChar char="–"/>
        <a:defRPr sz="2100" kern="1200">
          <a:solidFill>
            <a:schemeClr val="tx1"/>
          </a:solidFill>
          <a:latin typeface="+mn-lt"/>
          <a:ea typeface="ヒラギノ角ゴ Pro W3" charset="-128"/>
          <a:cs typeface="ヒラギノ角ゴ Pro W3" charset="-128"/>
        </a:defRPr>
      </a:lvl2pPr>
      <a:lvl3pPr marL="857205" indent="-171442" algn="l" defTabSz="34288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089" indent="-171442" algn="l" defTabSz="34288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128"/>
        </a:defRPr>
      </a:lvl4pPr>
      <a:lvl5pPr marL="1542971" indent="-171442" algn="l" defTabSz="34288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128"/>
        </a:defRPr>
      </a:lvl5pPr>
      <a:lvl6pPr marL="1885853" indent="-171442" algn="l" defTabSz="342880" rtl="0" eaLnBrk="1" latinLnBrk="0" hangingPunct="1">
        <a:spcBef>
          <a:spcPct val="20000"/>
        </a:spcBef>
        <a:buFont typeface="Arial"/>
        <a:buChar char="•"/>
        <a:defRPr sz="1500" kern="1200">
          <a:solidFill>
            <a:schemeClr val="tx1"/>
          </a:solidFill>
          <a:latin typeface="+mn-lt"/>
          <a:ea typeface="+mn-ea"/>
          <a:cs typeface="+mn-cs"/>
        </a:defRPr>
      </a:lvl6pPr>
      <a:lvl7pPr marL="2228736" indent="-171442" algn="l" defTabSz="342880" rtl="0" eaLnBrk="1" latinLnBrk="0" hangingPunct="1">
        <a:spcBef>
          <a:spcPct val="20000"/>
        </a:spcBef>
        <a:buFont typeface="Arial"/>
        <a:buChar char="•"/>
        <a:defRPr sz="1500" kern="1200">
          <a:solidFill>
            <a:schemeClr val="tx1"/>
          </a:solidFill>
          <a:latin typeface="+mn-lt"/>
          <a:ea typeface="+mn-ea"/>
          <a:cs typeface="+mn-cs"/>
        </a:defRPr>
      </a:lvl7pPr>
      <a:lvl8pPr marL="2571620" indent="-171442" algn="l" defTabSz="342880" rtl="0" eaLnBrk="1" latinLnBrk="0" hangingPunct="1">
        <a:spcBef>
          <a:spcPct val="20000"/>
        </a:spcBef>
        <a:buFont typeface="Arial"/>
        <a:buChar char="•"/>
        <a:defRPr sz="1500" kern="1200">
          <a:solidFill>
            <a:schemeClr val="tx1"/>
          </a:solidFill>
          <a:latin typeface="+mn-lt"/>
          <a:ea typeface="+mn-ea"/>
          <a:cs typeface="+mn-cs"/>
        </a:defRPr>
      </a:lvl8pPr>
      <a:lvl9pPr marL="2914502" indent="-171442" algn="l" defTabSz="34288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0" rtl="0" eaLnBrk="1" latinLnBrk="0" hangingPunct="1">
        <a:defRPr sz="1400" kern="1200">
          <a:solidFill>
            <a:schemeClr val="tx1"/>
          </a:solidFill>
          <a:latin typeface="+mn-lt"/>
          <a:ea typeface="+mn-ea"/>
          <a:cs typeface="+mn-cs"/>
        </a:defRPr>
      </a:lvl1pPr>
      <a:lvl2pPr marL="342880" algn="l" defTabSz="342880" rtl="0" eaLnBrk="1" latinLnBrk="0" hangingPunct="1">
        <a:defRPr sz="1400" kern="1200">
          <a:solidFill>
            <a:schemeClr val="tx1"/>
          </a:solidFill>
          <a:latin typeface="+mn-lt"/>
          <a:ea typeface="+mn-ea"/>
          <a:cs typeface="+mn-cs"/>
        </a:defRPr>
      </a:lvl2pPr>
      <a:lvl3pPr marL="685765" algn="l" defTabSz="342880" rtl="0" eaLnBrk="1" latinLnBrk="0" hangingPunct="1">
        <a:defRPr sz="1400" kern="1200">
          <a:solidFill>
            <a:schemeClr val="tx1"/>
          </a:solidFill>
          <a:latin typeface="+mn-lt"/>
          <a:ea typeface="+mn-ea"/>
          <a:cs typeface="+mn-cs"/>
        </a:defRPr>
      </a:lvl3pPr>
      <a:lvl4pPr marL="1028647" algn="l" defTabSz="342880" rtl="0" eaLnBrk="1" latinLnBrk="0" hangingPunct="1">
        <a:defRPr sz="1400" kern="1200">
          <a:solidFill>
            <a:schemeClr val="tx1"/>
          </a:solidFill>
          <a:latin typeface="+mn-lt"/>
          <a:ea typeface="+mn-ea"/>
          <a:cs typeface="+mn-cs"/>
        </a:defRPr>
      </a:lvl4pPr>
      <a:lvl5pPr marL="1371531" algn="l" defTabSz="342880" rtl="0" eaLnBrk="1" latinLnBrk="0" hangingPunct="1">
        <a:defRPr sz="1400" kern="1200">
          <a:solidFill>
            <a:schemeClr val="tx1"/>
          </a:solidFill>
          <a:latin typeface="+mn-lt"/>
          <a:ea typeface="+mn-ea"/>
          <a:cs typeface="+mn-cs"/>
        </a:defRPr>
      </a:lvl5pPr>
      <a:lvl6pPr marL="1714411" algn="l" defTabSz="342880" rtl="0" eaLnBrk="1" latinLnBrk="0" hangingPunct="1">
        <a:defRPr sz="1400" kern="1200">
          <a:solidFill>
            <a:schemeClr val="tx1"/>
          </a:solidFill>
          <a:latin typeface="+mn-lt"/>
          <a:ea typeface="+mn-ea"/>
          <a:cs typeface="+mn-cs"/>
        </a:defRPr>
      </a:lvl6pPr>
      <a:lvl7pPr marL="2057296" algn="l" defTabSz="342880" rtl="0" eaLnBrk="1" latinLnBrk="0" hangingPunct="1">
        <a:defRPr sz="1400" kern="1200">
          <a:solidFill>
            <a:schemeClr val="tx1"/>
          </a:solidFill>
          <a:latin typeface="+mn-lt"/>
          <a:ea typeface="+mn-ea"/>
          <a:cs typeface="+mn-cs"/>
        </a:defRPr>
      </a:lvl7pPr>
      <a:lvl8pPr marL="2400178" algn="l" defTabSz="342880" rtl="0" eaLnBrk="1" latinLnBrk="0" hangingPunct="1">
        <a:defRPr sz="1400" kern="1200">
          <a:solidFill>
            <a:schemeClr val="tx1"/>
          </a:solidFill>
          <a:latin typeface="+mn-lt"/>
          <a:ea typeface="+mn-ea"/>
          <a:cs typeface="+mn-cs"/>
        </a:defRPr>
      </a:lvl8pPr>
      <a:lvl9pPr marL="2743061" algn="l" defTabSz="34288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Mutable Data in Hive’s Immutable World</a:t>
            </a:r>
            <a:endParaRPr lang="en-US" dirty="0"/>
          </a:p>
        </p:txBody>
      </p:sp>
      <p:sp>
        <p:nvSpPr>
          <p:cNvPr id="3" name="Subtitle 2"/>
          <p:cNvSpPr>
            <a:spLocks noGrp="1"/>
          </p:cNvSpPr>
          <p:nvPr>
            <p:ph type="subTitle" idx="1"/>
          </p:nvPr>
        </p:nvSpPr>
        <p:spPr/>
        <p:txBody>
          <a:bodyPr/>
          <a:lstStyle/>
          <a:p>
            <a:r>
              <a:rPr lang="en-US" dirty="0" smtClean="0"/>
              <a:t>Lester Martin – Hortonworks											2015 Hadoop Summit</a:t>
            </a:r>
            <a:endParaRPr lang="en-US" dirty="0"/>
          </a:p>
        </p:txBody>
      </p:sp>
    </p:spTree>
    <p:extLst>
      <p:ext uri="{BB962C8B-B14F-4D97-AF65-F5344CB8AC3E}">
        <p14:creationId xmlns:p14="http://schemas.microsoft.com/office/powerpoint/2010/main" val="31806075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38019" y="604291"/>
            <a:ext cx="3624200" cy="4247109"/>
          </a:xfrm>
          <a:prstGeom prst="rect">
            <a:avLst/>
          </a:prstGeom>
        </p:spPr>
      </p:pic>
      <p:sp>
        <p:nvSpPr>
          <p:cNvPr id="2" name="Title 1"/>
          <p:cNvSpPr>
            <a:spLocks noGrp="1"/>
          </p:cNvSpPr>
          <p:nvPr>
            <p:ph type="title"/>
          </p:nvPr>
        </p:nvSpPr>
        <p:spPr/>
        <p:txBody>
          <a:bodyPr/>
          <a:lstStyle/>
          <a:p>
            <a:r>
              <a:rPr lang="en-US" sz="3200" dirty="0" smtClean="0"/>
              <a:t>Full Merge &amp; Replace Will NOT Scale</a:t>
            </a:r>
            <a:endParaRPr lang="en-US" sz="3200" dirty="0"/>
          </a:p>
        </p:txBody>
      </p:sp>
      <p:sp>
        <p:nvSpPr>
          <p:cNvPr id="3" name="Text Placeholder 2"/>
          <p:cNvSpPr>
            <a:spLocks noGrp="1"/>
          </p:cNvSpPr>
          <p:nvPr>
            <p:ph type="body" sz="quarter" idx="11"/>
          </p:nvPr>
        </p:nvSpPr>
        <p:spPr>
          <a:xfrm>
            <a:off x="457201" y="817731"/>
            <a:ext cx="5283842" cy="3715941"/>
          </a:xfrm>
        </p:spPr>
        <p:txBody>
          <a:bodyPr/>
          <a:lstStyle/>
          <a:p>
            <a:r>
              <a:rPr lang="en-US" sz="2400" b="0" dirty="0" smtClean="0"/>
              <a:t>The “elephant” eventually gets too big and merging it with the “mouse” takes too long!</a:t>
            </a:r>
          </a:p>
          <a:p>
            <a:endParaRPr lang="en-US" sz="2400" b="0" dirty="0"/>
          </a:p>
          <a:p>
            <a:r>
              <a:rPr lang="en-US" sz="2400" b="0" dirty="0" smtClean="0"/>
              <a:t>Example: A Hive structure with 100 billion rows, but only 100,000 delta records</a:t>
            </a:r>
          </a:p>
        </p:txBody>
      </p:sp>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spTree>
    <p:extLst>
      <p:ext uri="{BB962C8B-B14F-4D97-AF65-F5344CB8AC3E}">
        <p14:creationId xmlns:p14="http://schemas.microsoft.com/office/powerpoint/2010/main" val="22054841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Will?  The Classic Hadoop Strategy!</a:t>
            </a:r>
            <a:endParaRPr lang="en-US" sz="3200" dirty="0"/>
          </a:p>
        </p:txBody>
      </p:sp>
      <p:pic>
        <p:nvPicPr>
          <p:cNvPr id="4" name="Picture 3"/>
          <p:cNvPicPr>
            <a:picLocks noChangeAspect="1"/>
          </p:cNvPicPr>
          <p:nvPr/>
        </p:nvPicPr>
        <p:blipFill>
          <a:blip r:embed="rId2"/>
          <a:stretch>
            <a:fillRect/>
          </a:stretch>
        </p:blipFill>
        <p:spPr>
          <a:xfrm>
            <a:off x="1147730" y="648313"/>
            <a:ext cx="6537859" cy="4358573"/>
          </a:xfrm>
          <a:prstGeom prst="rect">
            <a:avLst/>
          </a:prstGeom>
        </p:spPr>
      </p:pic>
    </p:spTree>
    <p:extLst>
      <p:ext uri="{BB962C8B-B14F-4D97-AF65-F5344CB8AC3E}">
        <p14:creationId xmlns:p14="http://schemas.microsoft.com/office/powerpoint/2010/main" val="14727711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9400" y="812572"/>
            <a:ext cx="8521700" cy="3898900"/>
          </a:xfrm>
          <a:prstGeom prst="rect">
            <a:avLst/>
          </a:prstGeom>
        </p:spPr>
      </p:pic>
      <p:sp>
        <p:nvSpPr>
          <p:cNvPr id="2" name="Title 1"/>
          <p:cNvSpPr>
            <a:spLocks noGrp="1"/>
          </p:cNvSpPr>
          <p:nvPr>
            <p:ph type="title"/>
          </p:nvPr>
        </p:nvSpPr>
        <p:spPr/>
        <p:txBody>
          <a:bodyPr/>
          <a:lstStyle/>
          <a:p>
            <a:r>
              <a:rPr lang="en-US" sz="3200" dirty="0" smtClean="0"/>
              <a:t>But… One Size Does NOT Fit All…</a:t>
            </a:r>
            <a:endParaRPr lang="en-US" sz="3200" dirty="0"/>
          </a:p>
        </p:txBody>
      </p:sp>
      <p:sp>
        <p:nvSpPr>
          <p:cNvPr id="3" name="Text Placeholder 2"/>
          <p:cNvSpPr>
            <a:spLocks noGrp="1"/>
          </p:cNvSpPr>
          <p:nvPr>
            <p:ph type="body" sz="quarter" idx="11"/>
          </p:nvPr>
        </p:nvSpPr>
        <p:spPr>
          <a:xfrm>
            <a:off x="457201" y="762000"/>
            <a:ext cx="8229600" cy="3715941"/>
          </a:xfrm>
        </p:spPr>
        <p:txBody>
          <a:bodyPr/>
          <a:lstStyle/>
          <a:p>
            <a:endParaRPr lang="en-US" sz="2400" b="0" dirty="0" smtClean="0"/>
          </a:p>
          <a:p>
            <a:endParaRPr lang="en-US" sz="2400" b="0" dirty="0" smtClean="0"/>
          </a:p>
          <a:p>
            <a:endParaRPr lang="en-US" sz="2400" b="0" dirty="0" smtClean="0"/>
          </a:p>
          <a:p>
            <a:r>
              <a:rPr lang="en-US" sz="2400" b="0" dirty="0" smtClean="0"/>
              <a:t>Not everything is “big” – in fact, most operational apps’ tables are NOT too big for a simple Full Refresh</a:t>
            </a:r>
          </a:p>
          <a:p>
            <a:pPr marL="0" lvl="2" indent="0">
              <a:buNone/>
            </a:pPr>
            <a:endParaRPr lang="en-US" sz="2000" dirty="0" smtClean="0"/>
          </a:p>
          <a:p>
            <a:pPr lvl="1"/>
            <a:r>
              <a:rPr lang="en-US" sz="2500" b="0" dirty="0" smtClean="0"/>
              <a:t>Divide &amp; Conquer requires additional per-table research to ensure the best partitioning strategy is decided upon</a:t>
            </a:r>
            <a:endParaRPr lang="en-US" sz="2000" dirty="0">
              <a:latin typeface="Courier New"/>
              <a:cs typeface="Courier New"/>
            </a:endParaRPr>
          </a:p>
        </p:txBody>
      </p:sp>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spTree>
    <p:extLst>
      <p:ext uri="{BB962C8B-B14F-4D97-AF65-F5344CB8AC3E}">
        <p14:creationId xmlns:p14="http://schemas.microsoft.com/office/powerpoint/2010/main" val="6177689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Criteria for Active Archive Partition Values</a:t>
            </a:r>
            <a:endParaRPr lang="en-US" sz="3200" dirty="0"/>
          </a:p>
        </p:txBody>
      </p:sp>
      <p:sp>
        <p:nvSpPr>
          <p:cNvPr id="3" name="Text Placeholder 2"/>
          <p:cNvSpPr>
            <a:spLocks noGrp="1"/>
          </p:cNvSpPr>
          <p:nvPr>
            <p:ph type="body" sz="quarter" idx="11"/>
          </p:nvPr>
        </p:nvSpPr>
        <p:spPr>
          <a:xfrm>
            <a:off x="457201" y="817731"/>
            <a:ext cx="8229600" cy="3715941"/>
          </a:xfrm>
        </p:spPr>
        <p:txBody>
          <a:bodyPr/>
          <a:lstStyle/>
          <a:p>
            <a:r>
              <a:rPr lang="en-US" sz="2400" b="0" dirty="0" smtClean="0"/>
              <a:t>Non-</a:t>
            </a:r>
            <a:r>
              <a:rPr lang="en-US" sz="2400" b="0" dirty="0" err="1" smtClean="0"/>
              <a:t>nullable</a:t>
            </a:r>
            <a:r>
              <a:rPr lang="en-US" sz="2400" b="0" dirty="0"/>
              <a:t> </a:t>
            </a:r>
            <a:r>
              <a:rPr lang="en-US" sz="2400" b="0" dirty="0" smtClean="0"/>
              <a:t>&amp; immutable </a:t>
            </a:r>
          </a:p>
          <a:p>
            <a:r>
              <a:rPr lang="en-US" sz="2400" b="0" dirty="0" smtClean="0"/>
              <a:t>Ensures sliding scale growth with new records generally creating new partitions</a:t>
            </a:r>
          </a:p>
          <a:p>
            <a:r>
              <a:rPr lang="en-US" sz="2400" b="0" dirty="0" smtClean="0"/>
              <a:t>Supports delta records being skewed such that the percentage of partitions needing merge &amp; replace operations is relatively small</a:t>
            </a:r>
          </a:p>
          <a:p>
            <a:endParaRPr lang="en-US" sz="2400" dirty="0" smtClean="0"/>
          </a:p>
          <a:p>
            <a:r>
              <a:rPr lang="en-US" sz="2400" dirty="0"/>
              <a:t>	</a:t>
            </a:r>
            <a:r>
              <a:rPr lang="en-US" sz="2400" dirty="0" smtClean="0"/>
              <a:t>							Classic value is </a:t>
            </a:r>
            <a:r>
              <a:rPr lang="en-US" sz="2400" i="1" dirty="0" smtClean="0"/>
              <a:t>(still)</a:t>
            </a:r>
            <a:r>
              <a:rPr lang="en-US" sz="2400" dirty="0" smtClean="0"/>
              <a:t> “Date Created”</a:t>
            </a:r>
          </a:p>
        </p:txBody>
      </p:sp>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spTree>
    <p:extLst>
      <p:ext uri="{BB962C8B-B14F-4D97-AF65-F5344CB8AC3E}">
        <p14:creationId xmlns:p14="http://schemas.microsoft.com/office/powerpoint/2010/main" val="10574616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Work on (FEW!) Partitions in Parallel</a:t>
            </a:r>
            <a:endParaRPr lang="en-US" sz="3200"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35000" y="1284111"/>
            <a:ext cx="7605889" cy="3372555"/>
          </a:xfrm>
          <a:prstGeom prst="rect">
            <a:avLst/>
          </a:prstGeom>
          <a:noFill/>
          <a:ln>
            <a:noFill/>
          </a:ln>
        </p:spPr>
      </p:pic>
    </p:spTree>
    <p:extLst>
      <p:ext uri="{BB962C8B-B14F-4D97-AF65-F5344CB8AC3E}">
        <p14:creationId xmlns:p14="http://schemas.microsoft.com/office/powerpoint/2010/main" val="37561340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Partition-Level Merge &amp; Replace Steps</a:t>
            </a:r>
            <a:endParaRPr lang="en-US" sz="3200" dirty="0"/>
          </a:p>
        </p:txBody>
      </p:sp>
      <p:sp>
        <p:nvSpPr>
          <p:cNvPr id="3" name="Text Placeholder 2"/>
          <p:cNvSpPr>
            <a:spLocks noGrp="1"/>
          </p:cNvSpPr>
          <p:nvPr>
            <p:ph type="body" sz="quarter" idx="11"/>
          </p:nvPr>
        </p:nvSpPr>
        <p:spPr>
          <a:xfrm>
            <a:off x="457201" y="817731"/>
            <a:ext cx="8229600" cy="3715941"/>
          </a:xfrm>
        </p:spPr>
        <p:txBody>
          <a:bodyPr/>
          <a:lstStyle/>
          <a:p>
            <a:r>
              <a:rPr lang="en-US" sz="2400" b="0" dirty="0" smtClean="0"/>
              <a:t>Generate the delta file</a:t>
            </a:r>
          </a:p>
          <a:p>
            <a:r>
              <a:rPr lang="en-US" sz="2400" b="0" dirty="0" smtClean="0"/>
              <a:t>Create list of affected partitions</a:t>
            </a:r>
          </a:p>
          <a:p>
            <a:r>
              <a:rPr lang="en-US" sz="2400" b="0" dirty="0" smtClean="0"/>
              <a:t>Perform merge &amp; replace operations for affected partitions</a:t>
            </a:r>
          </a:p>
          <a:p>
            <a:pPr marL="457200" lvl="2" indent="-457200">
              <a:buFont typeface="+mj-lt"/>
              <a:buAutoNum type="arabicPeriod"/>
            </a:pPr>
            <a:r>
              <a:rPr lang="en-US" sz="2000" dirty="0" smtClean="0"/>
              <a:t>Filter the delta file for the current partition</a:t>
            </a:r>
          </a:p>
          <a:p>
            <a:pPr marL="457200" lvl="2" indent="-457200">
              <a:buFont typeface="+mj-lt"/>
              <a:buAutoNum type="arabicPeriod"/>
            </a:pPr>
            <a:r>
              <a:rPr lang="en-US" sz="2000" dirty="0" smtClean="0"/>
              <a:t>Load the Hive table’s current partition</a:t>
            </a:r>
          </a:p>
          <a:p>
            <a:pPr marL="457200" lvl="2" indent="-457200">
              <a:buFont typeface="+mj-lt"/>
              <a:buAutoNum type="arabicPeriod"/>
            </a:pPr>
            <a:r>
              <a:rPr lang="en-US" sz="2000" dirty="0" smtClean="0"/>
              <a:t>Merge the two datasets</a:t>
            </a:r>
          </a:p>
          <a:p>
            <a:pPr marL="457200" lvl="2" indent="-457200">
              <a:buFont typeface="+mj-lt"/>
              <a:buAutoNum type="arabicPeriod"/>
            </a:pPr>
            <a:r>
              <a:rPr lang="en-US" sz="2000" dirty="0" smtClean="0"/>
              <a:t>Delete the existing partition</a:t>
            </a:r>
          </a:p>
          <a:p>
            <a:pPr marL="457200" lvl="2" indent="-457200">
              <a:buFont typeface="+mj-lt"/>
              <a:buAutoNum type="arabicPeriod"/>
            </a:pPr>
            <a:r>
              <a:rPr lang="en-US" sz="2000" dirty="0" smtClean="0"/>
              <a:t>Recreate the partition with the merged content</a:t>
            </a:r>
          </a:p>
          <a:p>
            <a:pPr marL="0" lvl="2" indent="0">
              <a:buNone/>
            </a:pPr>
            <a:endParaRPr lang="en-US" sz="2400" b="0" dirty="0" smtClean="0"/>
          </a:p>
          <a:p>
            <a:pPr marL="0" lvl="2" indent="0">
              <a:buNone/>
            </a:pPr>
            <a:endParaRPr lang="en-US" sz="2400" b="0" dirty="0" smtClean="0"/>
          </a:p>
        </p:txBody>
      </p:sp>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spTree>
    <p:extLst>
      <p:ext uri="{BB962C8B-B14F-4D97-AF65-F5344CB8AC3E}">
        <p14:creationId xmlns:p14="http://schemas.microsoft.com/office/powerpoint/2010/main" val="1420548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Interested in the Rest of this deck</a:t>
            </a:r>
            <a:r>
              <a:rPr lang="en-US" dirty="0" smtClean="0"/>
              <a:t>?</a:t>
            </a:r>
            <a:endParaRPr lang="en-US" dirty="0"/>
          </a:p>
        </p:txBody>
      </p:sp>
      <p:sp>
        <p:nvSpPr>
          <p:cNvPr id="3" name="Subtitle 2"/>
          <p:cNvSpPr>
            <a:spLocks noGrp="1"/>
          </p:cNvSpPr>
          <p:nvPr>
            <p:ph type="subTitle" idx="1"/>
          </p:nvPr>
        </p:nvSpPr>
        <p:spPr/>
        <p:txBody>
          <a:bodyPr/>
          <a:lstStyle/>
          <a:p>
            <a:r>
              <a:rPr lang="en-US" i="1" dirty="0" smtClean="0"/>
              <a:t>Then check out the following links for the slides and video</a:t>
            </a:r>
          </a:p>
          <a:p>
            <a:r>
              <a:rPr lang="en-US" i="1" dirty="0"/>
              <a:t> - http://www.slideshare.net/Hadoop_Summit/mutable-data-in-hives-immutable-world-</a:t>
            </a:r>
            <a:r>
              <a:rPr lang="en-US" i="1" dirty="0" smtClean="0"/>
              <a:t>49979357 </a:t>
            </a:r>
          </a:p>
          <a:p>
            <a:r>
              <a:rPr lang="en-US" i="1" dirty="0"/>
              <a:t> </a:t>
            </a:r>
            <a:r>
              <a:rPr lang="en-US" i="1" dirty="0"/>
              <a:t>- https://</a:t>
            </a:r>
            <a:r>
              <a:rPr lang="en-US" i="1" dirty="0" err="1"/>
              <a:t>www.youtube.com</a:t>
            </a:r>
            <a:r>
              <a:rPr lang="en-US" i="1" dirty="0"/>
              <a:t>/</a:t>
            </a:r>
            <a:r>
              <a:rPr lang="en-US" i="1" dirty="0" err="1"/>
              <a:t>watch?v</a:t>
            </a:r>
            <a:r>
              <a:rPr lang="en-US" i="1" dirty="0"/>
              <a:t>=EUz6Pu1lBHQ</a:t>
            </a:r>
            <a:endParaRPr lang="en-US" i="1" dirty="0" smtClean="0"/>
          </a:p>
        </p:txBody>
      </p:sp>
    </p:spTree>
    <p:extLst>
      <p:ext uri="{BB962C8B-B14F-4D97-AF65-F5344CB8AC3E}">
        <p14:creationId xmlns:p14="http://schemas.microsoft.com/office/powerpoint/2010/main" val="21996976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Connection before Content</a:t>
            </a:r>
            <a:endParaRPr lang="en-US" sz="3200" dirty="0"/>
          </a:p>
        </p:txBody>
      </p:sp>
      <p:sp>
        <p:nvSpPr>
          <p:cNvPr id="3" name="Text Placeholder 2"/>
          <p:cNvSpPr>
            <a:spLocks noGrp="1"/>
          </p:cNvSpPr>
          <p:nvPr>
            <p:ph type="body" sz="quarter" idx="11"/>
          </p:nvPr>
        </p:nvSpPr>
        <p:spPr>
          <a:xfrm>
            <a:off x="457201" y="817731"/>
            <a:ext cx="8229600" cy="3715941"/>
          </a:xfrm>
        </p:spPr>
        <p:txBody>
          <a:bodyPr/>
          <a:lstStyle/>
          <a:p>
            <a:r>
              <a:rPr lang="en-US" sz="2400" dirty="0" smtClean="0"/>
              <a:t>Lester Martin </a:t>
            </a:r>
            <a:r>
              <a:rPr lang="en-US" sz="2400" b="0" dirty="0" smtClean="0"/>
              <a:t>– Hortonworks Professional Services</a:t>
            </a:r>
          </a:p>
          <a:p>
            <a:endParaRPr lang="en-US" sz="2400" b="0" dirty="0" smtClean="0"/>
          </a:p>
          <a:p>
            <a:r>
              <a:rPr lang="en-US" sz="2400" b="0" dirty="0" smtClean="0"/>
              <a:t>lmartin@hortonworks.com || lester.martin@gmail.com </a:t>
            </a:r>
          </a:p>
          <a:p>
            <a:endParaRPr lang="en-US" sz="2400" b="0" dirty="0" smtClean="0"/>
          </a:p>
          <a:p>
            <a:r>
              <a:rPr lang="en-US" sz="2400" b="0" dirty="0" smtClean="0"/>
              <a:t>http://lester.website </a:t>
            </a:r>
            <a:r>
              <a:rPr lang="en-US" sz="2400" b="0" i="1" dirty="0" smtClean="0"/>
              <a:t>(links to blog, twitter, </a:t>
            </a:r>
          </a:p>
          <a:p>
            <a:r>
              <a:rPr lang="en-US" sz="2400" b="0" i="1" dirty="0"/>
              <a:t>	</a:t>
            </a:r>
            <a:r>
              <a:rPr lang="en-US" sz="2400" b="0" i="1" dirty="0" smtClean="0"/>
              <a:t>							</a:t>
            </a:r>
            <a:r>
              <a:rPr lang="en-US" sz="2400" b="0" i="1" dirty="0" err="1" smtClean="0"/>
              <a:t>github</a:t>
            </a:r>
            <a:r>
              <a:rPr lang="en-US" sz="2400" b="0" i="1" dirty="0" smtClean="0"/>
              <a:t>, LI, FB, </a:t>
            </a:r>
            <a:r>
              <a:rPr lang="en-US" sz="2400" b="0" i="1" dirty="0" err="1" smtClean="0"/>
              <a:t>etc</a:t>
            </a:r>
            <a:r>
              <a:rPr lang="en-US" sz="2400" b="0" i="1" dirty="0" smtClean="0"/>
              <a:t>)</a:t>
            </a:r>
            <a:endParaRPr lang="en-US" sz="2400" i="1" dirty="0"/>
          </a:p>
        </p:txBody>
      </p:sp>
      <p:pic>
        <p:nvPicPr>
          <p:cNvPr id="4" name="Picture 3"/>
          <p:cNvPicPr>
            <a:picLocks noChangeAspect="1"/>
          </p:cNvPicPr>
          <p:nvPr/>
        </p:nvPicPr>
        <p:blipFill>
          <a:blip r:embed="rId3"/>
          <a:stretch>
            <a:fillRect/>
          </a:stretch>
        </p:blipFill>
        <p:spPr>
          <a:xfrm>
            <a:off x="6328129" y="2352950"/>
            <a:ext cx="2476500" cy="2476500"/>
          </a:xfrm>
          <a:prstGeom prst="rect">
            <a:avLst/>
          </a:prstGeom>
        </p:spPr>
      </p:pic>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spTree>
    <p:extLst>
      <p:ext uri="{BB962C8B-B14F-4D97-AF65-F5344CB8AC3E}">
        <p14:creationId xmlns:p14="http://schemas.microsoft.com/office/powerpoint/2010/main" val="31071609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“Traditional” Hadoop Data</a:t>
            </a:r>
            <a:endParaRPr lang="en-US" sz="3200" dirty="0"/>
          </a:p>
        </p:txBody>
      </p:sp>
      <p:sp>
        <p:nvSpPr>
          <p:cNvPr id="3" name="Text Placeholder 2"/>
          <p:cNvSpPr>
            <a:spLocks noGrp="1"/>
          </p:cNvSpPr>
          <p:nvPr>
            <p:ph type="body" sz="quarter" idx="11"/>
          </p:nvPr>
        </p:nvSpPr>
        <p:spPr>
          <a:xfrm>
            <a:off x="457201" y="817731"/>
            <a:ext cx="8229600" cy="3715941"/>
          </a:xfrm>
        </p:spPr>
        <p:txBody>
          <a:bodyPr/>
          <a:lstStyle/>
          <a:p>
            <a:r>
              <a:rPr lang="en-US" sz="2400" dirty="0" smtClean="0"/>
              <a:t>Time-Series Immutable (TSI) Data</a:t>
            </a:r>
            <a:r>
              <a:rPr lang="en-US" sz="2400" b="0" dirty="0" smtClean="0"/>
              <a:t> – Hive’s </a:t>
            </a:r>
            <a:r>
              <a:rPr lang="en-US" sz="2400" b="0" i="1" dirty="0" smtClean="0"/>
              <a:t>sweet </a:t>
            </a:r>
            <a:r>
              <a:rPr lang="en-US" sz="2400" b="0" i="1" dirty="0"/>
              <a:t>s</a:t>
            </a:r>
            <a:r>
              <a:rPr lang="en-US" sz="2400" b="0" i="1" dirty="0" smtClean="0"/>
              <a:t>pot</a:t>
            </a:r>
          </a:p>
          <a:p>
            <a:endParaRPr lang="en-US" sz="2400" b="0" dirty="0"/>
          </a:p>
          <a:p>
            <a:endParaRPr lang="en-US" sz="2400" b="0" dirty="0" smtClean="0"/>
          </a:p>
          <a:p>
            <a:r>
              <a:rPr lang="en-US" sz="2400" b="0" dirty="0" smtClean="0"/>
              <a:t>Going beyond web logs to more exotic data such as:</a:t>
            </a:r>
          </a:p>
          <a:p>
            <a:r>
              <a:rPr lang="en-US" sz="2400" b="0" dirty="0" smtClean="0"/>
              <a:t>Vehicle sensors (ground, air, above/below water </a:t>
            </a:r>
            <a:r>
              <a:rPr lang="en-US" sz="2400" b="0" i="1" dirty="0" smtClean="0"/>
              <a:t>– space!</a:t>
            </a:r>
            <a:r>
              <a:rPr lang="en-US" sz="2400" b="0" dirty="0" smtClean="0"/>
              <a:t>)</a:t>
            </a:r>
          </a:p>
          <a:p>
            <a:r>
              <a:rPr lang="en-US" sz="2400" b="0" dirty="0" smtClean="0"/>
              <a:t>Patient data (to include the atmosphere around them)</a:t>
            </a:r>
          </a:p>
          <a:p>
            <a:r>
              <a:rPr lang="en-US" sz="2400" b="0" dirty="0" smtClean="0"/>
              <a:t>Smart phone/watch (TONS of info)</a:t>
            </a:r>
            <a:endParaRPr lang="en-US" sz="2400" b="0" dirty="0"/>
          </a:p>
          <a:p>
            <a:endParaRPr lang="en-US" sz="2400" b="0" dirty="0" smtClean="0"/>
          </a:p>
        </p:txBody>
      </p:sp>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sp>
        <p:nvSpPr>
          <p:cNvPr id="7" name="Rounded Rectangle 6"/>
          <p:cNvSpPr/>
          <p:nvPr/>
        </p:nvSpPr>
        <p:spPr>
          <a:xfrm>
            <a:off x="1156760" y="1369635"/>
            <a:ext cx="4143373" cy="897187"/>
          </a:xfrm>
          <a:prstGeom prst="roundRect">
            <a:avLst>
              <a:gd name="adj" fmla="val 5758"/>
            </a:avLst>
          </a:prstGeom>
          <a:solidFill>
            <a:srgbClr val="FFFFFF"/>
          </a:solidFill>
          <a:ln w="9525" cmpd="sng">
            <a:solidFill>
              <a:srgbClr val="4F8E1E"/>
            </a:solidFill>
          </a:ln>
          <a:effectLst/>
        </p:spPr>
        <p:style>
          <a:lnRef idx="1">
            <a:schemeClr val="accent1"/>
          </a:lnRef>
          <a:fillRef idx="3">
            <a:schemeClr val="accent1"/>
          </a:fillRef>
          <a:effectRef idx="2">
            <a:schemeClr val="accent1"/>
          </a:effectRef>
          <a:fontRef idx="minor">
            <a:schemeClr val="lt1"/>
          </a:fontRef>
        </p:style>
        <p:txBody>
          <a:bodyPr lIns="91436" tIns="45719" rIns="91436" bIns="45719" rtlCol="0" anchor="b"/>
          <a:lstStyle/>
          <a:p>
            <a:pPr algn="ctr" fontAlgn="base">
              <a:spcBef>
                <a:spcPct val="0"/>
              </a:spcBef>
              <a:spcAft>
                <a:spcPct val="0"/>
              </a:spcAft>
            </a:pPr>
            <a:endParaRPr lang="en-US" sz="800" b="1" dirty="0">
              <a:solidFill>
                <a:prstClr val="black">
                  <a:lumMod val="65000"/>
                  <a:lumOff val="35000"/>
                </a:prstClr>
              </a:solidFill>
              <a:cs typeface="Calibri"/>
            </a:endParaRPr>
          </a:p>
        </p:txBody>
      </p:sp>
      <p:graphicFrame>
        <p:nvGraphicFramePr>
          <p:cNvPr id="8" name="Table 7"/>
          <p:cNvGraphicFramePr>
            <a:graphicFrameLocks noGrp="1"/>
          </p:cNvGraphicFramePr>
          <p:nvPr>
            <p:extLst>
              <p:ext uri="{D42A27DB-BD31-4B8C-83A1-F6EECF244321}">
                <p14:modId xmlns:p14="http://schemas.microsoft.com/office/powerpoint/2010/main" val="685748947"/>
              </p:ext>
            </p:extLst>
          </p:nvPr>
        </p:nvGraphicFramePr>
        <p:xfrm>
          <a:off x="1713844" y="1388878"/>
          <a:ext cx="3375791" cy="787400"/>
        </p:xfrm>
        <a:graphic>
          <a:graphicData uri="http://schemas.openxmlformats.org/drawingml/2006/table">
            <a:tbl>
              <a:tblPr firstRow="1" bandRow="1">
                <a:tableStyleId>{5C22544A-7EE6-4342-B048-85BDC9FD1C3A}</a:tableStyleId>
              </a:tblPr>
              <a:tblGrid>
                <a:gridCol w="562378"/>
                <a:gridCol w="562378"/>
                <a:gridCol w="562378"/>
                <a:gridCol w="562378"/>
                <a:gridCol w="562378"/>
                <a:gridCol w="563901"/>
              </a:tblGrid>
              <a:tr h="787400">
                <a:tc>
                  <a:txBody>
                    <a:bodyPr/>
                    <a:lstStyle/>
                    <a:p>
                      <a:pPr algn="ctr"/>
                      <a:r>
                        <a:rPr lang="en-US" sz="800" b="1" dirty="0" smtClean="0">
                          <a:solidFill>
                            <a:srgbClr val="1E1E1E">
                              <a:lumMod val="75000"/>
                              <a:lumOff val="25000"/>
                            </a:srgbClr>
                          </a:solidFill>
                          <a:latin typeface="Calibri"/>
                          <a:cs typeface="Calibri"/>
                        </a:rPr>
                        <a:t>Clickstream</a:t>
                      </a:r>
                      <a:endParaRPr lang="en-US" sz="800" b="1" dirty="0">
                        <a:solidFill>
                          <a:srgbClr val="1E1E1E">
                            <a:lumMod val="75000"/>
                            <a:lumOff val="25000"/>
                          </a:srgbClr>
                        </a:solidFill>
                        <a:latin typeface="Calibri"/>
                        <a:cs typeface="Calibri"/>
                      </a:endParaRPr>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800" b="1" dirty="0" smtClean="0">
                          <a:solidFill>
                            <a:srgbClr val="1E1E1E">
                              <a:lumMod val="75000"/>
                              <a:lumOff val="25000"/>
                            </a:srgbClr>
                          </a:solidFill>
                          <a:latin typeface="Calibri"/>
                          <a:cs typeface="Calibri"/>
                        </a:rPr>
                        <a:t>Web </a:t>
                      </a:r>
                      <a:br>
                        <a:rPr lang="en-US" sz="800" b="1" dirty="0" smtClean="0">
                          <a:solidFill>
                            <a:srgbClr val="1E1E1E">
                              <a:lumMod val="75000"/>
                              <a:lumOff val="25000"/>
                            </a:srgbClr>
                          </a:solidFill>
                          <a:latin typeface="Calibri"/>
                          <a:cs typeface="Calibri"/>
                        </a:rPr>
                      </a:br>
                      <a:r>
                        <a:rPr lang="en-US" sz="800" b="1" dirty="0" smtClean="0">
                          <a:solidFill>
                            <a:srgbClr val="1E1E1E">
                              <a:lumMod val="75000"/>
                              <a:lumOff val="25000"/>
                            </a:srgbClr>
                          </a:solidFill>
                          <a:latin typeface="Calibri"/>
                          <a:cs typeface="Calibri"/>
                        </a:rPr>
                        <a:t>&amp; Social</a:t>
                      </a:r>
                      <a:endParaRPr lang="en-US" sz="800" b="1" dirty="0">
                        <a:solidFill>
                          <a:srgbClr val="1E1E1E">
                            <a:lumMod val="75000"/>
                            <a:lumOff val="25000"/>
                          </a:srgbClr>
                        </a:solidFill>
                        <a:latin typeface="Calibri"/>
                        <a:cs typeface="Calibri"/>
                      </a:endParaRPr>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800" b="1" dirty="0" smtClean="0">
                          <a:solidFill>
                            <a:srgbClr val="1E1E1E">
                              <a:lumMod val="75000"/>
                              <a:lumOff val="25000"/>
                            </a:srgbClr>
                          </a:solidFill>
                          <a:latin typeface="Calibri"/>
                          <a:cs typeface="Calibri"/>
                        </a:rPr>
                        <a:t>Geolocation</a:t>
                      </a:r>
                      <a:endParaRPr lang="en-US" sz="800" b="1" dirty="0">
                        <a:solidFill>
                          <a:srgbClr val="1E1E1E">
                            <a:lumMod val="75000"/>
                            <a:lumOff val="25000"/>
                          </a:srgbClr>
                        </a:solidFill>
                        <a:latin typeface="Calibri"/>
                        <a:cs typeface="Calibri"/>
                      </a:endParaRPr>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solidFill>
                            <a:srgbClr val="1E1E1E">
                              <a:lumMod val="75000"/>
                              <a:lumOff val="25000"/>
                            </a:srgbClr>
                          </a:solidFill>
                          <a:latin typeface="Calibri"/>
                          <a:cs typeface="Calibri"/>
                        </a:rPr>
                        <a:t>Sensor </a:t>
                      </a:r>
                      <a:br>
                        <a:rPr lang="en-US" sz="800" b="1" dirty="0" smtClean="0">
                          <a:solidFill>
                            <a:srgbClr val="1E1E1E">
                              <a:lumMod val="75000"/>
                              <a:lumOff val="25000"/>
                            </a:srgbClr>
                          </a:solidFill>
                          <a:latin typeface="Calibri"/>
                          <a:cs typeface="Calibri"/>
                        </a:rPr>
                      </a:br>
                      <a:r>
                        <a:rPr lang="en-US" sz="800" b="1" dirty="0" smtClean="0">
                          <a:solidFill>
                            <a:srgbClr val="1E1E1E">
                              <a:lumMod val="75000"/>
                              <a:lumOff val="25000"/>
                            </a:srgbClr>
                          </a:solidFill>
                          <a:latin typeface="Calibri"/>
                          <a:cs typeface="Calibri"/>
                        </a:rPr>
                        <a:t>&amp;</a:t>
                      </a:r>
                      <a:r>
                        <a:rPr lang="en-US" sz="800" b="1" baseline="0" dirty="0" smtClean="0">
                          <a:solidFill>
                            <a:srgbClr val="1E1E1E">
                              <a:lumMod val="75000"/>
                              <a:lumOff val="25000"/>
                            </a:srgbClr>
                          </a:solidFill>
                          <a:latin typeface="Calibri"/>
                          <a:cs typeface="Calibri"/>
                        </a:rPr>
                        <a:t> </a:t>
                      </a:r>
                      <a:r>
                        <a:rPr lang="en-US" sz="800" b="1" dirty="0" smtClean="0">
                          <a:solidFill>
                            <a:srgbClr val="1E1E1E">
                              <a:lumMod val="75000"/>
                              <a:lumOff val="25000"/>
                            </a:srgbClr>
                          </a:solidFill>
                          <a:latin typeface="Calibri"/>
                          <a:cs typeface="Calibri"/>
                        </a:rPr>
                        <a:t>Machine</a:t>
                      </a:r>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solidFill>
                            <a:srgbClr val="1E1E1E">
                              <a:lumMod val="75000"/>
                              <a:lumOff val="25000"/>
                            </a:srgbClr>
                          </a:solidFill>
                          <a:latin typeface="Calibri"/>
                          <a:cs typeface="Calibri"/>
                        </a:rPr>
                        <a:t>Server </a:t>
                      </a:r>
                      <a:br>
                        <a:rPr lang="en-US" sz="800" b="1" dirty="0" smtClean="0">
                          <a:solidFill>
                            <a:srgbClr val="1E1E1E">
                              <a:lumMod val="75000"/>
                              <a:lumOff val="25000"/>
                            </a:srgbClr>
                          </a:solidFill>
                          <a:latin typeface="Calibri"/>
                          <a:cs typeface="Calibri"/>
                        </a:rPr>
                      </a:br>
                      <a:r>
                        <a:rPr lang="en-US" sz="800" b="1" dirty="0" smtClean="0">
                          <a:solidFill>
                            <a:srgbClr val="1E1E1E">
                              <a:lumMod val="75000"/>
                              <a:lumOff val="25000"/>
                            </a:srgbClr>
                          </a:solidFill>
                          <a:latin typeface="Calibri"/>
                          <a:cs typeface="Calibri"/>
                        </a:rPr>
                        <a:t>Logs</a:t>
                      </a:r>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dirty="0" smtClean="0">
                          <a:solidFill>
                            <a:srgbClr val="1E1E1E">
                              <a:lumMod val="75000"/>
                              <a:lumOff val="25000"/>
                            </a:srgbClr>
                          </a:solidFill>
                          <a:latin typeface="Calibri"/>
                          <a:cs typeface="Calibri"/>
                        </a:rPr>
                        <a:t>Unstructured</a:t>
                      </a:r>
                    </a:p>
                  </a:txBody>
                  <a:tcPr marL="0" marR="0" marT="502920" marB="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pSp>
        <p:nvGrpSpPr>
          <p:cNvPr id="9" name="Group 8"/>
          <p:cNvGrpSpPr/>
          <p:nvPr/>
        </p:nvGrpSpPr>
        <p:grpSpPr>
          <a:xfrm>
            <a:off x="4148919" y="1569003"/>
            <a:ext cx="170689" cy="243115"/>
            <a:chOff x="9531350" y="908050"/>
            <a:chExt cx="162559" cy="232136"/>
          </a:xfrm>
        </p:grpSpPr>
        <p:grpSp>
          <p:nvGrpSpPr>
            <p:cNvPr id="10" name="Group 9"/>
            <p:cNvGrpSpPr/>
            <p:nvPr/>
          </p:nvGrpSpPr>
          <p:grpSpPr>
            <a:xfrm>
              <a:off x="9531350" y="908050"/>
              <a:ext cx="162559" cy="45719"/>
              <a:chOff x="9531350" y="901700"/>
              <a:chExt cx="162559" cy="45719"/>
            </a:xfrm>
          </p:grpSpPr>
          <p:sp>
            <p:nvSpPr>
              <p:cNvPr id="23" name="Rectangle 22"/>
              <p:cNvSpPr/>
              <p:nvPr/>
            </p:nvSpPr>
            <p:spPr>
              <a:xfrm>
                <a:off x="953135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4" name="Rectangle 23"/>
              <p:cNvSpPr/>
              <p:nvPr/>
            </p:nvSpPr>
            <p:spPr>
              <a:xfrm>
                <a:off x="958977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5" name="Rectangle 24"/>
              <p:cNvSpPr/>
              <p:nvPr/>
            </p:nvSpPr>
            <p:spPr>
              <a:xfrm>
                <a:off x="964819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11" name="Group 10"/>
            <p:cNvGrpSpPr/>
            <p:nvPr/>
          </p:nvGrpSpPr>
          <p:grpSpPr>
            <a:xfrm>
              <a:off x="9531350" y="970281"/>
              <a:ext cx="162559" cy="45719"/>
              <a:chOff x="9531350" y="901700"/>
              <a:chExt cx="162559" cy="45719"/>
            </a:xfrm>
          </p:grpSpPr>
          <p:sp>
            <p:nvSpPr>
              <p:cNvPr id="20" name="Rectangle 19"/>
              <p:cNvSpPr/>
              <p:nvPr/>
            </p:nvSpPr>
            <p:spPr>
              <a:xfrm>
                <a:off x="953135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1" name="Rectangle 20"/>
              <p:cNvSpPr/>
              <p:nvPr/>
            </p:nvSpPr>
            <p:spPr>
              <a:xfrm>
                <a:off x="958977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2" name="Rectangle 21"/>
              <p:cNvSpPr/>
              <p:nvPr/>
            </p:nvSpPr>
            <p:spPr>
              <a:xfrm>
                <a:off x="9648190" y="901700"/>
                <a:ext cx="45719"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12" name="Group 11"/>
            <p:cNvGrpSpPr/>
            <p:nvPr/>
          </p:nvGrpSpPr>
          <p:grpSpPr>
            <a:xfrm>
              <a:off x="9531350" y="1033144"/>
              <a:ext cx="162559" cy="45719"/>
              <a:chOff x="9531350" y="901700"/>
              <a:chExt cx="162559" cy="45719"/>
            </a:xfrm>
          </p:grpSpPr>
          <p:sp>
            <p:nvSpPr>
              <p:cNvPr id="17" name="Rectangle 16"/>
              <p:cNvSpPr/>
              <p:nvPr/>
            </p:nvSpPr>
            <p:spPr>
              <a:xfrm>
                <a:off x="953135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8" name="Rectangle 17"/>
              <p:cNvSpPr/>
              <p:nvPr/>
            </p:nvSpPr>
            <p:spPr>
              <a:xfrm>
                <a:off x="958977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9" name="Rectangle 18"/>
              <p:cNvSpPr/>
              <p:nvPr/>
            </p:nvSpPr>
            <p:spPr>
              <a:xfrm>
                <a:off x="964819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13" name="Group 12"/>
            <p:cNvGrpSpPr/>
            <p:nvPr/>
          </p:nvGrpSpPr>
          <p:grpSpPr>
            <a:xfrm>
              <a:off x="9531350" y="1094467"/>
              <a:ext cx="162559" cy="45719"/>
              <a:chOff x="9531350" y="901700"/>
              <a:chExt cx="162559" cy="45719"/>
            </a:xfrm>
          </p:grpSpPr>
          <p:sp>
            <p:nvSpPr>
              <p:cNvPr id="14" name="Rectangle 13"/>
              <p:cNvSpPr/>
              <p:nvPr/>
            </p:nvSpPr>
            <p:spPr>
              <a:xfrm>
                <a:off x="9531350" y="901700"/>
                <a:ext cx="45719" cy="45719"/>
              </a:xfrm>
              <a:prstGeom prst="rect">
                <a:avLst/>
              </a:prstGeom>
              <a:solidFill>
                <a:srgbClr val="69BE28"/>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5" name="Rectangle 14"/>
              <p:cNvSpPr/>
              <p:nvPr/>
            </p:nvSpPr>
            <p:spPr>
              <a:xfrm>
                <a:off x="958977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6" name="Rectangle 15"/>
              <p:cNvSpPr/>
              <p:nvPr/>
            </p:nvSpPr>
            <p:spPr>
              <a:xfrm>
                <a:off x="9648190" y="901700"/>
                <a:ext cx="45719"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grpSp>
        <p:nvGrpSpPr>
          <p:cNvPr id="26" name="Group 25"/>
          <p:cNvGrpSpPr/>
          <p:nvPr/>
        </p:nvGrpSpPr>
        <p:grpSpPr>
          <a:xfrm>
            <a:off x="1887406" y="1565240"/>
            <a:ext cx="240932" cy="243694"/>
            <a:chOff x="5579212" y="5165432"/>
            <a:chExt cx="290069" cy="291200"/>
          </a:xfrm>
        </p:grpSpPr>
        <p:sp>
          <p:nvSpPr>
            <p:cNvPr id="27" name="Oval 26"/>
            <p:cNvSpPr/>
            <p:nvPr/>
          </p:nvSpPr>
          <p:spPr>
            <a:xfrm>
              <a:off x="5579212" y="5165432"/>
              <a:ext cx="290069" cy="291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8" name="Oval 27"/>
            <p:cNvSpPr/>
            <p:nvPr/>
          </p:nvSpPr>
          <p:spPr>
            <a:xfrm>
              <a:off x="5600967" y="5187272"/>
              <a:ext cx="246559" cy="2475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nvGrpSpPr>
            <p:cNvPr id="29" name="Group 28"/>
            <p:cNvGrpSpPr/>
            <p:nvPr/>
          </p:nvGrpSpPr>
          <p:grpSpPr>
            <a:xfrm>
              <a:off x="5701082" y="5328793"/>
              <a:ext cx="47338" cy="93787"/>
              <a:chOff x="5178425" y="5003799"/>
              <a:chExt cx="149225" cy="294500"/>
            </a:xfrm>
          </p:grpSpPr>
          <p:sp>
            <p:nvSpPr>
              <p:cNvPr id="39" name="Rectangle 38"/>
              <p:cNvSpPr/>
              <p:nvPr/>
            </p:nvSpPr>
            <p:spPr>
              <a:xfrm>
                <a:off x="5229225" y="5003799"/>
                <a:ext cx="45719" cy="2223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0" name="Isosceles Triangle 39"/>
              <p:cNvSpPr/>
              <p:nvPr/>
            </p:nvSpPr>
            <p:spPr>
              <a:xfrm flipV="1">
                <a:off x="5178425" y="5179471"/>
                <a:ext cx="149225" cy="118828"/>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30" name="Group 29"/>
            <p:cNvGrpSpPr/>
            <p:nvPr/>
          </p:nvGrpSpPr>
          <p:grpSpPr>
            <a:xfrm rot="10800000">
              <a:off x="5701081" y="5200629"/>
              <a:ext cx="47338" cy="93787"/>
              <a:chOff x="5178425" y="5003799"/>
              <a:chExt cx="149225" cy="294500"/>
            </a:xfrm>
          </p:grpSpPr>
          <p:sp>
            <p:nvSpPr>
              <p:cNvPr id="37" name="Rectangle 36"/>
              <p:cNvSpPr/>
              <p:nvPr/>
            </p:nvSpPr>
            <p:spPr>
              <a:xfrm>
                <a:off x="5229225" y="5003799"/>
                <a:ext cx="45719" cy="2223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38" name="Isosceles Triangle 37"/>
              <p:cNvSpPr/>
              <p:nvPr/>
            </p:nvSpPr>
            <p:spPr>
              <a:xfrm flipV="1">
                <a:off x="5178425" y="5179471"/>
                <a:ext cx="149225" cy="118828"/>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31" name="Group 30"/>
            <p:cNvGrpSpPr/>
            <p:nvPr/>
          </p:nvGrpSpPr>
          <p:grpSpPr>
            <a:xfrm rot="5400000">
              <a:off x="5765015" y="5264068"/>
              <a:ext cx="47522" cy="93422"/>
              <a:chOff x="5178425" y="5003799"/>
              <a:chExt cx="149225" cy="294500"/>
            </a:xfrm>
          </p:grpSpPr>
          <p:sp>
            <p:nvSpPr>
              <p:cNvPr id="35" name="Rectangle 34"/>
              <p:cNvSpPr/>
              <p:nvPr/>
            </p:nvSpPr>
            <p:spPr>
              <a:xfrm>
                <a:off x="5229225" y="5003799"/>
                <a:ext cx="45719" cy="2223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36" name="Isosceles Triangle 35"/>
              <p:cNvSpPr/>
              <p:nvPr/>
            </p:nvSpPr>
            <p:spPr>
              <a:xfrm flipV="1">
                <a:off x="5178425" y="5179471"/>
                <a:ext cx="149225" cy="118828"/>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32" name="Group 31"/>
            <p:cNvGrpSpPr/>
            <p:nvPr/>
          </p:nvGrpSpPr>
          <p:grpSpPr>
            <a:xfrm rot="16200000">
              <a:off x="5635597" y="5263057"/>
              <a:ext cx="47522" cy="93422"/>
              <a:chOff x="5178425" y="5003799"/>
              <a:chExt cx="149225" cy="294500"/>
            </a:xfrm>
          </p:grpSpPr>
          <p:sp>
            <p:nvSpPr>
              <p:cNvPr id="33" name="Rectangle 32"/>
              <p:cNvSpPr/>
              <p:nvPr/>
            </p:nvSpPr>
            <p:spPr>
              <a:xfrm>
                <a:off x="5229225" y="5003799"/>
                <a:ext cx="45719" cy="2223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34" name="Isosceles Triangle 33"/>
              <p:cNvSpPr/>
              <p:nvPr/>
            </p:nvSpPr>
            <p:spPr>
              <a:xfrm flipV="1">
                <a:off x="5178425" y="5179471"/>
                <a:ext cx="149225" cy="118828"/>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grpSp>
        <p:nvGrpSpPr>
          <p:cNvPr id="41" name="Group 40"/>
          <p:cNvGrpSpPr/>
          <p:nvPr/>
        </p:nvGrpSpPr>
        <p:grpSpPr>
          <a:xfrm>
            <a:off x="2417044" y="1576306"/>
            <a:ext cx="257388" cy="234900"/>
            <a:chOff x="3623412" y="4616970"/>
            <a:chExt cx="1535813" cy="1377979"/>
          </a:xfrm>
        </p:grpSpPr>
        <p:sp>
          <p:nvSpPr>
            <p:cNvPr id="42" name="Rectangle 41"/>
            <p:cNvSpPr/>
            <p:nvPr/>
          </p:nvSpPr>
          <p:spPr>
            <a:xfrm>
              <a:off x="4102100" y="4733925"/>
              <a:ext cx="62230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3" name="Rectangle 42"/>
            <p:cNvSpPr/>
            <p:nvPr/>
          </p:nvSpPr>
          <p:spPr>
            <a:xfrm>
              <a:off x="4102100" y="5819775"/>
              <a:ext cx="62230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4" name="Rectangle 43"/>
            <p:cNvSpPr/>
            <p:nvPr/>
          </p:nvSpPr>
          <p:spPr>
            <a:xfrm>
              <a:off x="3759199" y="5283249"/>
              <a:ext cx="1266825"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5" name="Rectangle 44"/>
            <p:cNvSpPr/>
            <p:nvPr/>
          </p:nvSpPr>
          <p:spPr>
            <a:xfrm rot="16200000">
              <a:off x="3538787" y="5279317"/>
              <a:ext cx="1126632" cy="457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6" name="Rectangle 45"/>
            <p:cNvSpPr/>
            <p:nvPr/>
          </p:nvSpPr>
          <p:spPr>
            <a:xfrm rot="16200000">
              <a:off x="4161084" y="5279317"/>
              <a:ext cx="1126632" cy="457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7" name="Rectangle 46"/>
            <p:cNvSpPr/>
            <p:nvPr/>
          </p:nvSpPr>
          <p:spPr>
            <a:xfrm rot="18051046">
              <a:off x="3603521" y="5004903"/>
              <a:ext cx="663427"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8" name="Rectangle 47"/>
            <p:cNvSpPr/>
            <p:nvPr/>
          </p:nvSpPr>
          <p:spPr>
            <a:xfrm rot="18051046">
              <a:off x="4537442" y="5546135"/>
              <a:ext cx="663427"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49" name="Rectangle 48"/>
            <p:cNvSpPr/>
            <p:nvPr/>
          </p:nvSpPr>
          <p:spPr>
            <a:xfrm rot="14537725">
              <a:off x="4552714" y="5010431"/>
              <a:ext cx="663427"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0" name="Rectangle 49"/>
            <p:cNvSpPr/>
            <p:nvPr/>
          </p:nvSpPr>
          <p:spPr>
            <a:xfrm rot="14537725">
              <a:off x="3601943" y="5553948"/>
              <a:ext cx="663427"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1" name="Rectangle 50"/>
            <p:cNvSpPr/>
            <p:nvPr/>
          </p:nvSpPr>
          <p:spPr>
            <a:xfrm rot="14537725">
              <a:off x="3779358" y="5274125"/>
              <a:ext cx="1267727"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2" name="Rectangle 51"/>
            <p:cNvSpPr/>
            <p:nvPr/>
          </p:nvSpPr>
          <p:spPr>
            <a:xfrm rot="18051046">
              <a:off x="3752614" y="5295248"/>
              <a:ext cx="1286297"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3" name="Rectangle 52"/>
            <p:cNvSpPr/>
            <p:nvPr/>
          </p:nvSpPr>
          <p:spPr>
            <a:xfrm rot="19723518">
              <a:off x="4031910" y="5546859"/>
              <a:ext cx="1076975"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4" name="Rectangle 53"/>
            <p:cNvSpPr/>
            <p:nvPr/>
          </p:nvSpPr>
          <p:spPr>
            <a:xfrm rot="19723518">
              <a:off x="3734603" y="5005208"/>
              <a:ext cx="1076975"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5" name="Rectangle 54"/>
            <p:cNvSpPr/>
            <p:nvPr/>
          </p:nvSpPr>
          <p:spPr>
            <a:xfrm rot="1745738">
              <a:off x="4038745" y="5005333"/>
              <a:ext cx="1076975"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6" name="Rectangle 55"/>
            <p:cNvSpPr/>
            <p:nvPr/>
          </p:nvSpPr>
          <p:spPr>
            <a:xfrm rot="1745738">
              <a:off x="3727123" y="5564123"/>
              <a:ext cx="1076975"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7" name="Oval 56"/>
            <p:cNvSpPr/>
            <p:nvPr/>
          </p:nvSpPr>
          <p:spPr>
            <a:xfrm>
              <a:off x="3959962" y="4616970"/>
              <a:ext cx="290069" cy="291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8" name="Oval 57"/>
            <p:cNvSpPr/>
            <p:nvPr/>
          </p:nvSpPr>
          <p:spPr>
            <a:xfrm>
              <a:off x="4579087" y="4626617"/>
              <a:ext cx="290069" cy="291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59" name="Oval 58"/>
            <p:cNvSpPr/>
            <p:nvPr/>
          </p:nvSpPr>
          <p:spPr>
            <a:xfrm>
              <a:off x="3959962" y="5703749"/>
              <a:ext cx="290069" cy="291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60" name="Oval 59"/>
            <p:cNvSpPr/>
            <p:nvPr/>
          </p:nvSpPr>
          <p:spPr>
            <a:xfrm>
              <a:off x="4579087" y="5703749"/>
              <a:ext cx="290069" cy="291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61" name="Oval 60"/>
            <p:cNvSpPr/>
            <p:nvPr/>
          </p:nvSpPr>
          <p:spPr>
            <a:xfrm>
              <a:off x="4869156" y="5165183"/>
              <a:ext cx="290069" cy="291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62" name="Oval 61"/>
            <p:cNvSpPr/>
            <p:nvPr/>
          </p:nvSpPr>
          <p:spPr>
            <a:xfrm>
              <a:off x="3623412" y="5165183"/>
              <a:ext cx="290069" cy="2912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63" name="Group 62"/>
          <p:cNvGrpSpPr/>
          <p:nvPr/>
        </p:nvGrpSpPr>
        <p:grpSpPr>
          <a:xfrm>
            <a:off x="2976866" y="1563385"/>
            <a:ext cx="256329" cy="254350"/>
            <a:chOff x="5321299" y="5689600"/>
            <a:chExt cx="914400" cy="914400"/>
          </a:xfrm>
        </p:grpSpPr>
        <p:sp>
          <p:nvSpPr>
            <p:cNvPr id="64" name="Rectangle 63"/>
            <p:cNvSpPr/>
            <p:nvPr/>
          </p:nvSpPr>
          <p:spPr>
            <a:xfrm>
              <a:off x="5321299" y="5689600"/>
              <a:ext cx="914400" cy="914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65" name="Rectangle 64"/>
            <p:cNvSpPr/>
            <p:nvPr/>
          </p:nvSpPr>
          <p:spPr>
            <a:xfrm>
              <a:off x="5389879" y="5758180"/>
              <a:ext cx="777240" cy="7772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66" name="Oval 65"/>
            <p:cNvSpPr/>
            <p:nvPr/>
          </p:nvSpPr>
          <p:spPr>
            <a:xfrm>
              <a:off x="5655220" y="6031496"/>
              <a:ext cx="246559" cy="24752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67" name="Oval 66"/>
            <p:cNvSpPr/>
            <p:nvPr/>
          </p:nvSpPr>
          <p:spPr>
            <a:xfrm>
              <a:off x="5687059" y="6065879"/>
              <a:ext cx="182880" cy="17901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nvGrpSpPr>
            <p:cNvPr id="68" name="Group 67"/>
            <p:cNvGrpSpPr/>
            <p:nvPr/>
          </p:nvGrpSpPr>
          <p:grpSpPr>
            <a:xfrm rot="10800000">
              <a:off x="5711636" y="5847780"/>
              <a:ext cx="133728" cy="209688"/>
              <a:chOff x="5178425" y="5003799"/>
              <a:chExt cx="149225" cy="294500"/>
            </a:xfrm>
          </p:grpSpPr>
          <p:sp>
            <p:nvSpPr>
              <p:cNvPr id="77" name="Rectangle 76"/>
              <p:cNvSpPr/>
              <p:nvPr/>
            </p:nvSpPr>
            <p:spPr>
              <a:xfrm>
                <a:off x="5229225" y="5003799"/>
                <a:ext cx="45719" cy="2223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78" name="Isosceles Triangle 77"/>
              <p:cNvSpPr/>
              <p:nvPr/>
            </p:nvSpPr>
            <p:spPr>
              <a:xfrm flipV="1">
                <a:off x="5178425" y="5179471"/>
                <a:ext cx="149225" cy="118828"/>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69" name="Group 68"/>
            <p:cNvGrpSpPr/>
            <p:nvPr/>
          </p:nvGrpSpPr>
          <p:grpSpPr>
            <a:xfrm rot="14416529">
              <a:off x="5908137" y="5952626"/>
              <a:ext cx="133728" cy="209688"/>
              <a:chOff x="5178425" y="5003799"/>
              <a:chExt cx="149225" cy="294500"/>
            </a:xfrm>
          </p:grpSpPr>
          <p:sp>
            <p:nvSpPr>
              <p:cNvPr id="75" name="Rectangle 74"/>
              <p:cNvSpPr/>
              <p:nvPr/>
            </p:nvSpPr>
            <p:spPr>
              <a:xfrm>
                <a:off x="5229225" y="5003799"/>
                <a:ext cx="45719" cy="2223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76" name="Isosceles Triangle 75"/>
              <p:cNvSpPr/>
              <p:nvPr/>
            </p:nvSpPr>
            <p:spPr>
              <a:xfrm flipV="1">
                <a:off x="5178425" y="5179471"/>
                <a:ext cx="149225" cy="118828"/>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70" name="Group 69"/>
            <p:cNvGrpSpPr/>
            <p:nvPr/>
          </p:nvGrpSpPr>
          <p:grpSpPr>
            <a:xfrm rot="7169248">
              <a:off x="5515803" y="5952386"/>
              <a:ext cx="133728" cy="209688"/>
              <a:chOff x="5178425" y="5003799"/>
              <a:chExt cx="149225" cy="294500"/>
            </a:xfrm>
          </p:grpSpPr>
          <p:sp>
            <p:nvSpPr>
              <p:cNvPr id="73" name="Rectangle 72"/>
              <p:cNvSpPr/>
              <p:nvPr/>
            </p:nvSpPr>
            <p:spPr>
              <a:xfrm>
                <a:off x="5229225" y="5003799"/>
                <a:ext cx="45719" cy="2223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74" name="Isosceles Triangle 73"/>
              <p:cNvSpPr/>
              <p:nvPr/>
            </p:nvSpPr>
            <p:spPr>
              <a:xfrm flipV="1">
                <a:off x="5178425" y="5179471"/>
                <a:ext cx="149225" cy="118828"/>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sp>
          <p:nvSpPr>
            <p:cNvPr id="71" name="Oval 70"/>
            <p:cNvSpPr/>
            <p:nvPr/>
          </p:nvSpPr>
          <p:spPr>
            <a:xfrm>
              <a:off x="5706210" y="6332157"/>
              <a:ext cx="144578" cy="14480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72" name="Rectangle 71"/>
            <p:cNvSpPr/>
            <p:nvPr/>
          </p:nvSpPr>
          <p:spPr>
            <a:xfrm rot="10800000">
              <a:off x="5758014" y="6251867"/>
              <a:ext cx="40971" cy="1583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79" name="Group 78"/>
          <p:cNvGrpSpPr/>
          <p:nvPr/>
        </p:nvGrpSpPr>
        <p:grpSpPr>
          <a:xfrm>
            <a:off x="3557983" y="1578662"/>
            <a:ext cx="252910" cy="242702"/>
            <a:chOff x="5792967" y="5499101"/>
            <a:chExt cx="1136648" cy="1136648"/>
          </a:xfrm>
        </p:grpSpPr>
        <p:sp>
          <p:nvSpPr>
            <p:cNvPr id="80" name="Oval 79"/>
            <p:cNvSpPr/>
            <p:nvPr/>
          </p:nvSpPr>
          <p:spPr>
            <a:xfrm>
              <a:off x="5908676" y="5607050"/>
              <a:ext cx="906896" cy="914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81" name="Oval 80"/>
            <p:cNvSpPr/>
            <p:nvPr/>
          </p:nvSpPr>
          <p:spPr>
            <a:xfrm>
              <a:off x="6087804" y="5789819"/>
              <a:ext cx="548640" cy="5486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82" name="Oval 81"/>
            <p:cNvSpPr/>
            <p:nvPr/>
          </p:nvSpPr>
          <p:spPr>
            <a:xfrm>
              <a:off x="6224964" y="5926979"/>
              <a:ext cx="274320" cy="2743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nvGrpSpPr>
            <p:cNvPr id="83" name="Group 82"/>
            <p:cNvGrpSpPr/>
            <p:nvPr/>
          </p:nvGrpSpPr>
          <p:grpSpPr>
            <a:xfrm rot="20936596">
              <a:off x="6253316" y="5499101"/>
              <a:ext cx="226858" cy="1136648"/>
              <a:chOff x="6253316" y="5499101"/>
              <a:chExt cx="226858" cy="1136648"/>
            </a:xfrm>
          </p:grpSpPr>
          <p:grpSp>
            <p:nvGrpSpPr>
              <p:cNvPr id="91" name="Group 90"/>
              <p:cNvGrpSpPr/>
              <p:nvPr/>
            </p:nvGrpSpPr>
            <p:grpSpPr>
              <a:xfrm rot="20136404">
                <a:off x="6255951" y="5499101"/>
                <a:ext cx="224223" cy="1136648"/>
                <a:chOff x="6255951" y="5499101"/>
                <a:chExt cx="224223" cy="1136648"/>
              </a:xfrm>
            </p:grpSpPr>
            <p:sp>
              <p:nvSpPr>
                <p:cNvPr id="95" name="Trapezoid 94"/>
                <p:cNvSpPr/>
                <p:nvPr/>
              </p:nvSpPr>
              <p:spPr>
                <a:xfrm>
                  <a:off x="6258586" y="5499101"/>
                  <a:ext cx="221588" cy="142874"/>
                </a:xfrm>
                <a:prstGeom prst="trapezoi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96" name="Trapezoid 95"/>
                <p:cNvSpPr/>
                <p:nvPr/>
              </p:nvSpPr>
              <p:spPr>
                <a:xfrm flipV="1">
                  <a:off x="6255951" y="6492874"/>
                  <a:ext cx="221588" cy="142875"/>
                </a:xfrm>
                <a:prstGeom prst="trapezoi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92" name="Group 91"/>
              <p:cNvGrpSpPr/>
              <p:nvPr/>
            </p:nvGrpSpPr>
            <p:grpSpPr>
              <a:xfrm rot="1385152">
                <a:off x="6253316" y="5499101"/>
                <a:ext cx="224223" cy="1136648"/>
                <a:chOff x="6255951" y="5499101"/>
                <a:chExt cx="224223" cy="1136648"/>
              </a:xfrm>
            </p:grpSpPr>
            <p:sp>
              <p:nvSpPr>
                <p:cNvPr id="93" name="Trapezoid 92"/>
                <p:cNvSpPr/>
                <p:nvPr/>
              </p:nvSpPr>
              <p:spPr>
                <a:xfrm>
                  <a:off x="6258586" y="5499101"/>
                  <a:ext cx="221588" cy="142874"/>
                </a:xfrm>
                <a:prstGeom prst="trapezoi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94" name="Trapezoid 93"/>
                <p:cNvSpPr/>
                <p:nvPr/>
              </p:nvSpPr>
              <p:spPr>
                <a:xfrm flipV="1">
                  <a:off x="6255951" y="6492874"/>
                  <a:ext cx="221588" cy="142875"/>
                </a:xfrm>
                <a:prstGeom prst="trapezoi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grpSp>
          <p:nvGrpSpPr>
            <p:cNvPr id="84" name="Group 83"/>
            <p:cNvGrpSpPr/>
            <p:nvPr/>
          </p:nvGrpSpPr>
          <p:grpSpPr>
            <a:xfrm rot="4736596">
              <a:off x="6247862" y="5505450"/>
              <a:ext cx="226858" cy="1136648"/>
              <a:chOff x="6253316" y="5499101"/>
              <a:chExt cx="226858" cy="1136648"/>
            </a:xfrm>
          </p:grpSpPr>
          <p:grpSp>
            <p:nvGrpSpPr>
              <p:cNvPr id="85" name="Group 84"/>
              <p:cNvGrpSpPr/>
              <p:nvPr/>
            </p:nvGrpSpPr>
            <p:grpSpPr>
              <a:xfrm rot="20136404">
                <a:off x="6255951" y="5499101"/>
                <a:ext cx="224223" cy="1136648"/>
                <a:chOff x="6255951" y="5499101"/>
                <a:chExt cx="224223" cy="1136648"/>
              </a:xfrm>
            </p:grpSpPr>
            <p:sp>
              <p:nvSpPr>
                <p:cNvPr id="89" name="Trapezoid 88"/>
                <p:cNvSpPr/>
                <p:nvPr/>
              </p:nvSpPr>
              <p:spPr>
                <a:xfrm>
                  <a:off x="6258586" y="5499101"/>
                  <a:ext cx="221588" cy="142874"/>
                </a:xfrm>
                <a:prstGeom prst="trapezoi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90" name="Trapezoid 89"/>
                <p:cNvSpPr/>
                <p:nvPr/>
              </p:nvSpPr>
              <p:spPr>
                <a:xfrm flipV="1">
                  <a:off x="6255951" y="6492874"/>
                  <a:ext cx="221588" cy="142875"/>
                </a:xfrm>
                <a:prstGeom prst="trapezoi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86" name="Group 85"/>
              <p:cNvGrpSpPr/>
              <p:nvPr/>
            </p:nvGrpSpPr>
            <p:grpSpPr>
              <a:xfrm rot="1385152">
                <a:off x="6253316" y="5499101"/>
                <a:ext cx="224223" cy="1136648"/>
                <a:chOff x="6255951" y="5499101"/>
                <a:chExt cx="224223" cy="1136648"/>
              </a:xfrm>
            </p:grpSpPr>
            <p:sp>
              <p:nvSpPr>
                <p:cNvPr id="87" name="Trapezoid 86"/>
                <p:cNvSpPr/>
                <p:nvPr/>
              </p:nvSpPr>
              <p:spPr>
                <a:xfrm>
                  <a:off x="6258586" y="5499101"/>
                  <a:ext cx="221588" cy="142874"/>
                </a:xfrm>
                <a:prstGeom prst="trapezoi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88" name="Trapezoid 87"/>
                <p:cNvSpPr/>
                <p:nvPr/>
              </p:nvSpPr>
              <p:spPr>
                <a:xfrm flipV="1">
                  <a:off x="6255951" y="6492874"/>
                  <a:ext cx="221588" cy="142875"/>
                </a:xfrm>
                <a:prstGeom prst="trapezoid">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grpSp>
      <p:grpSp>
        <p:nvGrpSpPr>
          <p:cNvPr id="97" name="Group 96"/>
          <p:cNvGrpSpPr/>
          <p:nvPr/>
        </p:nvGrpSpPr>
        <p:grpSpPr>
          <a:xfrm>
            <a:off x="4684992" y="1572240"/>
            <a:ext cx="195173" cy="236640"/>
            <a:chOff x="10417175" y="473075"/>
            <a:chExt cx="390121" cy="542926"/>
          </a:xfrm>
        </p:grpSpPr>
        <p:sp>
          <p:nvSpPr>
            <p:cNvPr id="98" name="Rectangle 97"/>
            <p:cNvSpPr/>
            <p:nvPr/>
          </p:nvSpPr>
          <p:spPr>
            <a:xfrm flipH="1">
              <a:off x="10417175" y="473075"/>
              <a:ext cx="133350" cy="5429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99" name="Rectangle 98"/>
            <p:cNvSpPr/>
            <p:nvPr/>
          </p:nvSpPr>
          <p:spPr>
            <a:xfrm>
              <a:off x="10466301" y="473075"/>
              <a:ext cx="340995" cy="10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0" name="Rectangle 99"/>
            <p:cNvSpPr/>
            <p:nvPr/>
          </p:nvSpPr>
          <p:spPr>
            <a:xfrm flipH="1">
              <a:off x="10744199" y="473075"/>
              <a:ext cx="63097" cy="5429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1" name="Rectangle 100"/>
            <p:cNvSpPr/>
            <p:nvPr/>
          </p:nvSpPr>
          <p:spPr>
            <a:xfrm>
              <a:off x="10448203" y="914401"/>
              <a:ext cx="340995" cy="10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2" name="Rectangle 101"/>
            <p:cNvSpPr/>
            <p:nvPr/>
          </p:nvSpPr>
          <p:spPr>
            <a:xfrm>
              <a:off x="10503906" y="606045"/>
              <a:ext cx="25299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3" name="Rectangle 102"/>
            <p:cNvSpPr/>
            <p:nvPr/>
          </p:nvSpPr>
          <p:spPr>
            <a:xfrm>
              <a:off x="10503906" y="683134"/>
              <a:ext cx="25299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4" name="Rectangle 103"/>
            <p:cNvSpPr/>
            <p:nvPr/>
          </p:nvSpPr>
          <p:spPr>
            <a:xfrm>
              <a:off x="10503906" y="760223"/>
              <a:ext cx="25299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5" name="Rectangle 104"/>
            <p:cNvSpPr/>
            <p:nvPr/>
          </p:nvSpPr>
          <p:spPr>
            <a:xfrm>
              <a:off x="10503906" y="837312"/>
              <a:ext cx="25299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6" name="Rectangle 105"/>
            <p:cNvSpPr/>
            <p:nvPr/>
          </p:nvSpPr>
          <p:spPr>
            <a:xfrm>
              <a:off x="10465543" y="560326"/>
              <a:ext cx="45719"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7" name="Rectangle 106"/>
            <p:cNvSpPr/>
            <p:nvPr/>
          </p:nvSpPr>
          <p:spPr>
            <a:xfrm>
              <a:off x="10466301" y="637415"/>
              <a:ext cx="45719"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8" name="Rectangle 107"/>
            <p:cNvSpPr/>
            <p:nvPr/>
          </p:nvSpPr>
          <p:spPr>
            <a:xfrm>
              <a:off x="10465543" y="712726"/>
              <a:ext cx="45719"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09" name="Rectangle 108"/>
            <p:cNvSpPr/>
            <p:nvPr/>
          </p:nvSpPr>
          <p:spPr>
            <a:xfrm>
              <a:off x="10465543" y="791593"/>
              <a:ext cx="45719"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110" name="Rectangle 109"/>
            <p:cNvSpPr/>
            <p:nvPr/>
          </p:nvSpPr>
          <p:spPr>
            <a:xfrm>
              <a:off x="10465543" y="868682"/>
              <a:ext cx="45719"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sp>
        <p:nvSpPr>
          <p:cNvPr id="111" name="Rounded Rectangle 110"/>
          <p:cNvSpPr/>
          <p:nvPr/>
        </p:nvSpPr>
        <p:spPr>
          <a:xfrm>
            <a:off x="1704395" y="1996656"/>
            <a:ext cx="1529007" cy="268688"/>
          </a:xfrm>
          <a:prstGeom prst="roundRect">
            <a:avLst>
              <a:gd name="adj" fmla="val 5758"/>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lIns="91436" tIns="45719" rIns="91436" bIns="45719" rtlCol="0" anchor="t"/>
          <a:lstStyle/>
          <a:p>
            <a:pPr algn="ctr"/>
            <a:endParaRPr lang="en-US" sz="900" b="1" dirty="0">
              <a:solidFill>
                <a:prstClr val="black">
                  <a:lumMod val="65000"/>
                  <a:lumOff val="35000"/>
                </a:prstClr>
              </a:solidFill>
              <a:cs typeface="Calibri"/>
            </a:endParaRPr>
          </a:p>
        </p:txBody>
      </p:sp>
      <p:sp>
        <p:nvSpPr>
          <p:cNvPr id="160" name="Rounded Rectangle 159"/>
          <p:cNvSpPr/>
          <p:nvPr/>
        </p:nvSpPr>
        <p:spPr>
          <a:xfrm>
            <a:off x="1156759" y="1368157"/>
            <a:ext cx="396718" cy="897187"/>
          </a:xfrm>
          <a:prstGeom prst="roundRect">
            <a:avLst>
              <a:gd name="adj" fmla="val 12532"/>
            </a:avLst>
          </a:prstGeom>
          <a:solidFill>
            <a:schemeClr val="accent1">
              <a:lumMod val="75000"/>
            </a:schemeClr>
          </a:solidFill>
          <a:ln w="31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lIns="0" tIns="0" rIns="0" bIns="0" rtlCol="0" anchor="ctr"/>
          <a:lstStyle/>
          <a:p>
            <a:pPr algn="ctr" fontAlgn="base">
              <a:spcBef>
                <a:spcPct val="0"/>
              </a:spcBef>
              <a:spcAft>
                <a:spcPct val="0"/>
              </a:spcAft>
            </a:pPr>
            <a:r>
              <a:rPr lang="en-US" sz="1100" b="1" dirty="0" smtClean="0">
                <a:solidFill>
                  <a:srgbClr val="FFFFFF"/>
                </a:solidFill>
                <a:cs typeface="Calibri"/>
              </a:rPr>
              <a:t>SOURCES</a:t>
            </a:r>
            <a:endParaRPr lang="en-US" sz="1100" b="1" dirty="0">
              <a:solidFill>
                <a:srgbClr val="FFFFFF"/>
              </a:solidFill>
              <a:cs typeface="Calibri"/>
            </a:endParaRPr>
          </a:p>
        </p:txBody>
      </p:sp>
    </p:spTree>
    <p:extLst>
      <p:ext uri="{BB962C8B-B14F-4D97-AF65-F5344CB8AC3E}">
        <p14:creationId xmlns:p14="http://schemas.microsoft.com/office/powerpoint/2010/main" val="39498819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933119" y="503688"/>
            <a:ext cx="2577495" cy="2366609"/>
          </a:xfrm>
          <a:prstGeom prst="rect">
            <a:avLst/>
          </a:prstGeom>
        </p:spPr>
      </p:pic>
      <p:sp>
        <p:nvSpPr>
          <p:cNvPr id="2" name="Title 1"/>
          <p:cNvSpPr>
            <a:spLocks noGrp="1"/>
          </p:cNvSpPr>
          <p:nvPr>
            <p:ph type="title"/>
          </p:nvPr>
        </p:nvSpPr>
        <p:spPr/>
        <p:txBody>
          <a:bodyPr/>
          <a:lstStyle/>
          <a:p>
            <a:r>
              <a:rPr lang="en-US" sz="3200" dirty="0" smtClean="0"/>
              <a:t>Good TSI Solutions Exist</a:t>
            </a:r>
            <a:endParaRPr lang="en-US" sz="3200" dirty="0"/>
          </a:p>
        </p:txBody>
      </p:sp>
      <p:sp>
        <p:nvSpPr>
          <p:cNvPr id="3" name="Text Placeholder 2"/>
          <p:cNvSpPr>
            <a:spLocks noGrp="1"/>
          </p:cNvSpPr>
          <p:nvPr>
            <p:ph type="body" sz="quarter" idx="11"/>
          </p:nvPr>
        </p:nvSpPr>
        <p:spPr>
          <a:xfrm>
            <a:off x="457201" y="817731"/>
            <a:ext cx="8229600" cy="3715941"/>
          </a:xfrm>
        </p:spPr>
        <p:txBody>
          <a:bodyPr/>
          <a:lstStyle/>
          <a:p>
            <a:r>
              <a:rPr lang="en-US" sz="2400" b="0" dirty="0" smtClean="0"/>
              <a:t>Hive partitions</a:t>
            </a:r>
          </a:p>
          <a:p>
            <a:pPr lvl="2"/>
            <a:r>
              <a:rPr lang="en-US" sz="2000" dirty="0" smtClean="0"/>
              <a:t>Store as much as you want</a:t>
            </a:r>
          </a:p>
          <a:p>
            <a:pPr lvl="2"/>
            <a:r>
              <a:rPr lang="en-US" sz="2000" b="0" dirty="0" smtClean="0"/>
              <a:t>Only read the files you need</a:t>
            </a:r>
          </a:p>
          <a:p>
            <a:endParaRPr lang="en-US" sz="2400" b="0" dirty="0" smtClean="0"/>
          </a:p>
          <a:p>
            <a:r>
              <a:rPr lang="en-US" sz="2400" b="0" dirty="0" smtClean="0"/>
              <a:t>Hive Streaming Data Ingest from Flume or Storm</a:t>
            </a:r>
          </a:p>
          <a:p>
            <a:r>
              <a:rPr lang="en-US" sz="2400" b="0" dirty="0" err="1" smtClean="0"/>
              <a:t>Sqoop’s</a:t>
            </a:r>
            <a:r>
              <a:rPr lang="en-US" sz="2400" b="0" dirty="0" smtClean="0"/>
              <a:t> </a:t>
            </a:r>
            <a:r>
              <a:rPr lang="en-US" sz="2400" b="0" dirty="0" smtClean="0">
                <a:latin typeface="Courier New"/>
                <a:cs typeface="Courier New"/>
              </a:rPr>
              <a:t>–-incremental </a:t>
            </a:r>
            <a:r>
              <a:rPr lang="en-US" sz="2400" b="0" dirty="0" smtClean="0"/>
              <a:t>mode of </a:t>
            </a:r>
            <a:r>
              <a:rPr lang="en-US" sz="2400" b="0" dirty="0" smtClean="0">
                <a:latin typeface="Courier New"/>
                <a:cs typeface="Courier New"/>
              </a:rPr>
              <a:t>append</a:t>
            </a:r>
          </a:p>
          <a:p>
            <a:pPr lvl="2"/>
            <a:r>
              <a:rPr lang="en-US" sz="2000" dirty="0" smtClean="0"/>
              <a:t>Use appropriate </a:t>
            </a:r>
            <a:r>
              <a:rPr lang="en-US" sz="2000" dirty="0" smtClean="0">
                <a:latin typeface="Courier New"/>
                <a:cs typeface="Courier New"/>
              </a:rPr>
              <a:t>–-check-column</a:t>
            </a:r>
          </a:p>
          <a:p>
            <a:pPr lvl="2"/>
            <a:r>
              <a:rPr lang="en-US" sz="2000" dirty="0" smtClean="0"/>
              <a:t>“Saved Job” remembering </a:t>
            </a:r>
            <a:r>
              <a:rPr lang="en-US" sz="2000" dirty="0" smtClean="0">
                <a:latin typeface="Courier New"/>
                <a:cs typeface="Courier New"/>
              </a:rPr>
              <a:t>–last-value</a:t>
            </a:r>
            <a:endParaRPr lang="en-US" sz="2000" dirty="0">
              <a:latin typeface="Courier New"/>
              <a:cs typeface="Courier New"/>
            </a:endParaRPr>
          </a:p>
        </p:txBody>
      </p:sp>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spTree>
    <p:extLst>
      <p:ext uri="{BB962C8B-B14F-4D97-AF65-F5344CB8AC3E}">
        <p14:creationId xmlns:p14="http://schemas.microsoft.com/office/powerpoint/2010/main" val="18929263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Use Case for an Active Archive</a:t>
            </a:r>
            <a:endParaRPr lang="en-US" sz="3200" dirty="0"/>
          </a:p>
        </p:txBody>
      </p:sp>
      <p:sp>
        <p:nvSpPr>
          <p:cNvPr id="3" name="Text Placeholder 2"/>
          <p:cNvSpPr>
            <a:spLocks noGrp="1"/>
          </p:cNvSpPr>
          <p:nvPr>
            <p:ph type="body" sz="quarter" idx="11"/>
          </p:nvPr>
        </p:nvSpPr>
        <p:spPr>
          <a:xfrm>
            <a:off x="457201" y="817731"/>
            <a:ext cx="8229600" cy="3715941"/>
          </a:xfrm>
        </p:spPr>
        <p:txBody>
          <a:bodyPr/>
          <a:lstStyle/>
          <a:p>
            <a:r>
              <a:rPr lang="en-US" sz="2400" dirty="0" smtClean="0"/>
              <a:t>Evolving Domain Data</a:t>
            </a:r>
            <a:r>
              <a:rPr lang="en-US" sz="2400" b="0" dirty="0" smtClean="0"/>
              <a:t> – Hive </a:t>
            </a:r>
            <a:r>
              <a:rPr lang="en-US" sz="2400" b="0" i="1" dirty="0" smtClean="0"/>
              <a:t>likes immutable data</a:t>
            </a:r>
          </a:p>
          <a:p>
            <a:endParaRPr lang="en-US" sz="2400" b="0" dirty="0"/>
          </a:p>
          <a:p>
            <a:endParaRPr lang="en-US" sz="2400" b="0" dirty="0" smtClean="0"/>
          </a:p>
          <a:p>
            <a:r>
              <a:rPr lang="en-US" sz="2400" b="0" dirty="0" smtClean="0"/>
              <a:t>Need exact copy of mutating tables refreshed periodically</a:t>
            </a:r>
          </a:p>
          <a:p>
            <a:pPr lvl="2"/>
            <a:r>
              <a:rPr lang="en-US" sz="2000" dirty="0" smtClean="0"/>
              <a:t>Structural replica of multiple RDBMS tables</a:t>
            </a:r>
          </a:p>
          <a:p>
            <a:pPr lvl="2"/>
            <a:r>
              <a:rPr lang="en-US" sz="2000" b="0" dirty="0" smtClean="0"/>
              <a:t>The data in these tables are being updated</a:t>
            </a:r>
          </a:p>
          <a:p>
            <a:pPr lvl="2"/>
            <a:r>
              <a:rPr lang="en-US" sz="2000" dirty="0" smtClean="0"/>
              <a:t>Don’t need every change; just “as of” content</a:t>
            </a:r>
            <a:endParaRPr lang="en-US" sz="2000" b="0" dirty="0" smtClean="0"/>
          </a:p>
        </p:txBody>
      </p:sp>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619525438"/>
              </p:ext>
            </p:extLst>
          </p:nvPr>
        </p:nvGraphicFramePr>
        <p:xfrm>
          <a:off x="1713844" y="1388878"/>
          <a:ext cx="3375791" cy="787400"/>
        </p:xfrm>
        <a:graphic>
          <a:graphicData uri="http://schemas.openxmlformats.org/drawingml/2006/table">
            <a:tbl>
              <a:tblPr firstRow="1" bandRow="1">
                <a:tableStyleId>{5C22544A-7EE6-4342-B048-85BDC9FD1C3A}</a:tableStyleId>
              </a:tblPr>
              <a:tblGrid>
                <a:gridCol w="562378"/>
                <a:gridCol w="562378"/>
                <a:gridCol w="562378"/>
                <a:gridCol w="562378"/>
                <a:gridCol w="562378"/>
                <a:gridCol w="563901"/>
              </a:tblGrid>
              <a:tr h="787400">
                <a:tc>
                  <a:txBody>
                    <a:bodyPr/>
                    <a:lstStyle/>
                    <a:p>
                      <a:endParaRPr lang="en-US" dirty="0"/>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marL="0" marR="0" marT="5029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marL="0" marR="0" marT="502920" marB="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11" name="Rounded Rectangle 110"/>
          <p:cNvSpPr/>
          <p:nvPr/>
        </p:nvSpPr>
        <p:spPr>
          <a:xfrm>
            <a:off x="1704395" y="1996656"/>
            <a:ext cx="1529007" cy="268688"/>
          </a:xfrm>
          <a:prstGeom prst="roundRect">
            <a:avLst>
              <a:gd name="adj" fmla="val 5758"/>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lIns="91436" tIns="45719" rIns="91436" bIns="45719" rtlCol="0" anchor="t"/>
          <a:lstStyle/>
          <a:p>
            <a:pPr algn="ctr"/>
            <a:endParaRPr lang="en-US" sz="900" b="1" dirty="0">
              <a:solidFill>
                <a:prstClr val="black">
                  <a:lumMod val="65000"/>
                  <a:lumOff val="35000"/>
                </a:prstClr>
              </a:solidFill>
              <a:cs typeface="Calibri"/>
            </a:endParaRPr>
          </a:p>
        </p:txBody>
      </p:sp>
      <p:pic>
        <p:nvPicPr>
          <p:cNvPr id="4" name="Picture 3"/>
          <p:cNvPicPr>
            <a:picLocks noChangeAspect="1"/>
          </p:cNvPicPr>
          <p:nvPr/>
        </p:nvPicPr>
        <p:blipFill>
          <a:blip r:embed="rId3"/>
          <a:stretch>
            <a:fillRect/>
          </a:stretch>
        </p:blipFill>
        <p:spPr>
          <a:xfrm>
            <a:off x="6856841" y="3010106"/>
            <a:ext cx="1928732" cy="1909380"/>
          </a:xfrm>
          <a:prstGeom prst="rect">
            <a:avLst/>
          </a:prstGeom>
        </p:spPr>
      </p:pic>
      <p:sp>
        <p:nvSpPr>
          <p:cNvPr id="112" name="Rounded Rectangle 111"/>
          <p:cNvSpPr/>
          <p:nvPr/>
        </p:nvSpPr>
        <p:spPr>
          <a:xfrm>
            <a:off x="1161162" y="1370647"/>
            <a:ext cx="2750438" cy="897187"/>
          </a:xfrm>
          <a:prstGeom prst="roundRect">
            <a:avLst>
              <a:gd name="adj" fmla="val 5758"/>
            </a:avLst>
          </a:prstGeom>
          <a:solidFill>
            <a:srgbClr val="FFFFFF"/>
          </a:solidFill>
          <a:ln w="9525" cmpd="sng">
            <a:solidFill>
              <a:srgbClr val="4F8E1E"/>
            </a:solidFill>
          </a:ln>
          <a:effectLst/>
        </p:spPr>
        <p:style>
          <a:lnRef idx="1">
            <a:schemeClr val="accent1"/>
          </a:lnRef>
          <a:fillRef idx="3">
            <a:schemeClr val="accent1"/>
          </a:fillRef>
          <a:effectRef idx="2">
            <a:schemeClr val="accent1"/>
          </a:effectRef>
          <a:fontRef idx="minor">
            <a:schemeClr val="lt1"/>
          </a:fontRef>
        </p:style>
        <p:txBody>
          <a:bodyPr lIns="91436" tIns="45719" rIns="91436" bIns="45719" rtlCol="0" anchor="b"/>
          <a:lstStyle/>
          <a:p>
            <a:pPr algn="ctr" fontAlgn="base">
              <a:spcBef>
                <a:spcPct val="0"/>
              </a:spcBef>
              <a:spcAft>
                <a:spcPct val="0"/>
              </a:spcAft>
            </a:pPr>
            <a:endParaRPr lang="en-US" sz="800" b="1" dirty="0">
              <a:solidFill>
                <a:prstClr val="black">
                  <a:lumMod val="65000"/>
                  <a:lumOff val="35000"/>
                </a:prstClr>
              </a:solidFill>
              <a:cs typeface="Calibri"/>
            </a:endParaRPr>
          </a:p>
        </p:txBody>
      </p:sp>
      <p:sp>
        <p:nvSpPr>
          <p:cNvPr id="217" name="Rounded Rectangle 216"/>
          <p:cNvSpPr/>
          <p:nvPr/>
        </p:nvSpPr>
        <p:spPr>
          <a:xfrm>
            <a:off x="1708797" y="1997668"/>
            <a:ext cx="1529007" cy="268688"/>
          </a:xfrm>
          <a:prstGeom prst="roundRect">
            <a:avLst>
              <a:gd name="adj" fmla="val 5758"/>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lIns="91436" tIns="45719" rIns="91436" bIns="45719" rtlCol="0" anchor="t"/>
          <a:lstStyle/>
          <a:p>
            <a:pPr algn="ctr"/>
            <a:r>
              <a:rPr lang="en-US" sz="900" b="1" dirty="0" smtClean="0">
                <a:solidFill>
                  <a:prstClr val="black">
                    <a:lumMod val="65000"/>
                    <a:lumOff val="35000"/>
                  </a:prstClr>
                </a:solidFill>
                <a:cs typeface="Calibri"/>
              </a:rPr>
              <a:t>Existing Systems</a:t>
            </a:r>
            <a:endParaRPr lang="en-US" sz="900" b="1" dirty="0">
              <a:solidFill>
                <a:prstClr val="black">
                  <a:lumMod val="65000"/>
                  <a:lumOff val="35000"/>
                </a:prstClr>
              </a:solidFill>
              <a:cs typeface="Calibri"/>
            </a:endParaRPr>
          </a:p>
        </p:txBody>
      </p:sp>
      <p:grpSp>
        <p:nvGrpSpPr>
          <p:cNvPr id="218" name="Group 217"/>
          <p:cNvGrpSpPr/>
          <p:nvPr/>
        </p:nvGrpSpPr>
        <p:grpSpPr>
          <a:xfrm>
            <a:off x="1853820" y="1483925"/>
            <a:ext cx="264998" cy="341461"/>
            <a:chOff x="3282609" y="1617581"/>
            <a:chExt cx="1503352" cy="2165678"/>
          </a:xfrm>
        </p:grpSpPr>
        <p:sp>
          <p:nvSpPr>
            <p:cNvPr id="219" name="Rectangle 218"/>
            <p:cNvSpPr/>
            <p:nvPr/>
          </p:nvSpPr>
          <p:spPr>
            <a:xfrm>
              <a:off x="3282609" y="1784239"/>
              <a:ext cx="1503352" cy="19990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20" name="Rectangle 219"/>
            <p:cNvSpPr/>
            <p:nvPr/>
          </p:nvSpPr>
          <p:spPr>
            <a:xfrm>
              <a:off x="3435009" y="1617581"/>
              <a:ext cx="1203897" cy="20186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nvGrpSpPr>
            <p:cNvPr id="221" name="Group 220"/>
            <p:cNvGrpSpPr/>
            <p:nvPr/>
          </p:nvGrpSpPr>
          <p:grpSpPr>
            <a:xfrm>
              <a:off x="3494278" y="1789870"/>
              <a:ext cx="1096949" cy="410403"/>
              <a:chOff x="3475115" y="1815271"/>
              <a:chExt cx="1096949" cy="410403"/>
            </a:xfrm>
          </p:grpSpPr>
          <p:sp>
            <p:nvSpPr>
              <p:cNvPr id="231" name="Rectangle 230"/>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32" name="Oval 231"/>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22" name="Group 221"/>
            <p:cNvGrpSpPr/>
            <p:nvPr/>
          </p:nvGrpSpPr>
          <p:grpSpPr>
            <a:xfrm>
              <a:off x="3494278" y="2249949"/>
              <a:ext cx="1096949" cy="410403"/>
              <a:chOff x="3475115" y="1815271"/>
              <a:chExt cx="1096949" cy="410403"/>
            </a:xfrm>
          </p:grpSpPr>
          <p:sp>
            <p:nvSpPr>
              <p:cNvPr id="229" name="Rectangle 228"/>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30" name="Oval 229"/>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23" name="Group 222"/>
            <p:cNvGrpSpPr/>
            <p:nvPr/>
          </p:nvGrpSpPr>
          <p:grpSpPr>
            <a:xfrm>
              <a:off x="3494278" y="2710028"/>
              <a:ext cx="1096949" cy="410403"/>
              <a:chOff x="3475115" y="1815271"/>
              <a:chExt cx="1096949" cy="410403"/>
            </a:xfrm>
          </p:grpSpPr>
          <p:sp>
            <p:nvSpPr>
              <p:cNvPr id="227" name="Rectangle 226"/>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28" name="Oval 227"/>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24" name="Group 223"/>
            <p:cNvGrpSpPr/>
            <p:nvPr/>
          </p:nvGrpSpPr>
          <p:grpSpPr>
            <a:xfrm>
              <a:off x="3494278" y="3170107"/>
              <a:ext cx="1096949" cy="410403"/>
              <a:chOff x="3475115" y="1815271"/>
              <a:chExt cx="1096949" cy="410403"/>
            </a:xfrm>
          </p:grpSpPr>
          <p:sp>
            <p:nvSpPr>
              <p:cNvPr id="225" name="Rectangle 224"/>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26" name="Oval 225"/>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sp>
        <p:nvSpPr>
          <p:cNvPr id="233" name="Rectangle 232"/>
          <p:cNvSpPr/>
          <p:nvPr/>
        </p:nvSpPr>
        <p:spPr>
          <a:xfrm>
            <a:off x="1802547" y="1792868"/>
            <a:ext cx="367371" cy="230832"/>
          </a:xfrm>
          <a:prstGeom prst="rect">
            <a:avLst/>
          </a:prstGeom>
        </p:spPr>
        <p:txBody>
          <a:bodyPr wrap="none">
            <a:spAutoFit/>
          </a:bodyPr>
          <a:lstStyle/>
          <a:p>
            <a:pPr algn="ctr"/>
            <a:r>
              <a:rPr lang="en-US" sz="900" b="1" dirty="0" smtClean="0">
                <a:solidFill>
                  <a:srgbClr val="1E1E1E">
                    <a:lumMod val="75000"/>
                    <a:lumOff val="25000"/>
                  </a:srgbClr>
                </a:solidFill>
                <a:latin typeface="Calibri"/>
                <a:cs typeface="Calibri"/>
              </a:rPr>
              <a:t>ERP</a:t>
            </a:r>
            <a:endParaRPr lang="en-US" sz="900" b="1" dirty="0">
              <a:solidFill>
                <a:srgbClr val="1E1E1E">
                  <a:lumMod val="75000"/>
                  <a:lumOff val="25000"/>
                </a:srgbClr>
              </a:solidFill>
              <a:latin typeface="Calibri"/>
              <a:cs typeface="Calibri"/>
            </a:endParaRPr>
          </a:p>
        </p:txBody>
      </p:sp>
      <p:grpSp>
        <p:nvGrpSpPr>
          <p:cNvPr id="234" name="Group 233"/>
          <p:cNvGrpSpPr/>
          <p:nvPr/>
        </p:nvGrpSpPr>
        <p:grpSpPr>
          <a:xfrm>
            <a:off x="2329153" y="1483925"/>
            <a:ext cx="264998" cy="341461"/>
            <a:chOff x="3282609" y="1617581"/>
            <a:chExt cx="1503352" cy="2165678"/>
          </a:xfrm>
        </p:grpSpPr>
        <p:sp>
          <p:nvSpPr>
            <p:cNvPr id="235" name="Rectangle 234"/>
            <p:cNvSpPr/>
            <p:nvPr/>
          </p:nvSpPr>
          <p:spPr>
            <a:xfrm>
              <a:off x="3282609" y="1784239"/>
              <a:ext cx="1503352" cy="19990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36" name="Rectangle 235"/>
            <p:cNvSpPr/>
            <p:nvPr/>
          </p:nvSpPr>
          <p:spPr>
            <a:xfrm>
              <a:off x="3435009" y="1617581"/>
              <a:ext cx="1203897" cy="20186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nvGrpSpPr>
            <p:cNvPr id="237" name="Group 236"/>
            <p:cNvGrpSpPr/>
            <p:nvPr/>
          </p:nvGrpSpPr>
          <p:grpSpPr>
            <a:xfrm>
              <a:off x="3494278" y="1789870"/>
              <a:ext cx="1096949" cy="410403"/>
              <a:chOff x="3475115" y="1815271"/>
              <a:chExt cx="1096949" cy="410403"/>
            </a:xfrm>
          </p:grpSpPr>
          <p:sp>
            <p:nvSpPr>
              <p:cNvPr id="247" name="Rectangle 246"/>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48" name="Oval 247"/>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38" name="Group 237"/>
            <p:cNvGrpSpPr/>
            <p:nvPr/>
          </p:nvGrpSpPr>
          <p:grpSpPr>
            <a:xfrm>
              <a:off x="3494278" y="2249949"/>
              <a:ext cx="1096949" cy="410403"/>
              <a:chOff x="3475115" y="1815271"/>
              <a:chExt cx="1096949" cy="410403"/>
            </a:xfrm>
          </p:grpSpPr>
          <p:sp>
            <p:nvSpPr>
              <p:cNvPr id="245" name="Rectangle 244"/>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46" name="Oval 245"/>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39" name="Group 238"/>
            <p:cNvGrpSpPr/>
            <p:nvPr/>
          </p:nvGrpSpPr>
          <p:grpSpPr>
            <a:xfrm>
              <a:off x="3494278" y="2710028"/>
              <a:ext cx="1096949" cy="410403"/>
              <a:chOff x="3475115" y="1815271"/>
              <a:chExt cx="1096949" cy="410403"/>
            </a:xfrm>
          </p:grpSpPr>
          <p:sp>
            <p:nvSpPr>
              <p:cNvPr id="243" name="Rectangle 242"/>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44" name="Oval 243"/>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40" name="Group 239"/>
            <p:cNvGrpSpPr/>
            <p:nvPr/>
          </p:nvGrpSpPr>
          <p:grpSpPr>
            <a:xfrm>
              <a:off x="3494278" y="3170107"/>
              <a:ext cx="1096949" cy="410403"/>
              <a:chOff x="3475115" y="1815271"/>
              <a:chExt cx="1096949" cy="410403"/>
            </a:xfrm>
          </p:grpSpPr>
          <p:sp>
            <p:nvSpPr>
              <p:cNvPr id="241" name="Rectangle 240"/>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42" name="Oval 241"/>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sp>
        <p:nvSpPr>
          <p:cNvPr id="249" name="Rectangle 248"/>
          <p:cNvSpPr/>
          <p:nvPr/>
        </p:nvSpPr>
        <p:spPr>
          <a:xfrm>
            <a:off x="2253240" y="1792868"/>
            <a:ext cx="415498" cy="230832"/>
          </a:xfrm>
          <a:prstGeom prst="rect">
            <a:avLst/>
          </a:prstGeom>
        </p:spPr>
        <p:txBody>
          <a:bodyPr wrap="none">
            <a:spAutoFit/>
          </a:bodyPr>
          <a:lstStyle/>
          <a:p>
            <a:pPr algn="ctr"/>
            <a:r>
              <a:rPr lang="en-US" sz="900" b="1" dirty="0" smtClean="0">
                <a:solidFill>
                  <a:srgbClr val="1E1E1E">
                    <a:lumMod val="75000"/>
                    <a:lumOff val="25000"/>
                  </a:srgbClr>
                </a:solidFill>
                <a:latin typeface="Calibri"/>
                <a:cs typeface="Calibri"/>
              </a:rPr>
              <a:t>CRM</a:t>
            </a:r>
            <a:endParaRPr lang="en-US" sz="900" b="1" dirty="0">
              <a:solidFill>
                <a:srgbClr val="1E1E1E">
                  <a:lumMod val="75000"/>
                  <a:lumOff val="25000"/>
                </a:srgbClr>
              </a:solidFill>
              <a:latin typeface="Calibri"/>
              <a:cs typeface="Calibri"/>
            </a:endParaRPr>
          </a:p>
        </p:txBody>
      </p:sp>
      <p:grpSp>
        <p:nvGrpSpPr>
          <p:cNvPr id="250" name="Group 249"/>
          <p:cNvGrpSpPr/>
          <p:nvPr/>
        </p:nvGrpSpPr>
        <p:grpSpPr>
          <a:xfrm>
            <a:off x="2804486" y="1483925"/>
            <a:ext cx="264998" cy="341461"/>
            <a:chOff x="3282609" y="1617581"/>
            <a:chExt cx="1503352" cy="2165678"/>
          </a:xfrm>
        </p:grpSpPr>
        <p:sp>
          <p:nvSpPr>
            <p:cNvPr id="251" name="Rectangle 250"/>
            <p:cNvSpPr/>
            <p:nvPr/>
          </p:nvSpPr>
          <p:spPr>
            <a:xfrm>
              <a:off x="3282609" y="1784239"/>
              <a:ext cx="1503352" cy="19990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52" name="Rectangle 251"/>
            <p:cNvSpPr/>
            <p:nvPr/>
          </p:nvSpPr>
          <p:spPr>
            <a:xfrm>
              <a:off x="3435009" y="1617581"/>
              <a:ext cx="1203897" cy="20186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nvGrpSpPr>
            <p:cNvPr id="253" name="Group 252"/>
            <p:cNvGrpSpPr/>
            <p:nvPr/>
          </p:nvGrpSpPr>
          <p:grpSpPr>
            <a:xfrm>
              <a:off x="3494278" y="1789870"/>
              <a:ext cx="1096949" cy="410403"/>
              <a:chOff x="3475115" y="1815271"/>
              <a:chExt cx="1096949" cy="410403"/>
            </a:xfrm>
          </p:grpSpPr>
          <p:sp>
            <p:nvSpPr>
              <p:cNvPr id="263" name="Rectangle 262"/>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64" name="Oval 263"/>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54" name="Group 253"/>
            <p:cNvGrpSpPr/>
            <p:nvPr/>
          </p:nvGrpSpPr>
          <p:grpSpPr>
            <a:xfrm>
              <a:off x="3494278" y="2249949"/>
              <a:ext cx="1096949" cy="410403"/>
              <a:chOff x="3475115" y="1815271"/>
              <a:chExt cx="1096949" cy="410403"/>
            </a:xfrm>
          </p:grpSpPr>
          <p:sp>
            <p:nvSpPr>
              <p:cNvPr id="261" name="Rectangle 260"/>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62" name="Oval 261"/>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55" name="Group 254"/>
            <p:cNvGrpSpPr/>
            <p:nvPr/>
          </p:nvGrpSpPr>
          <p:grpSpPr>
            <a:xfrm>
              <a:off x="3494278" y="2710028"/>
              <a:ext cx="1096949" cy="410403"/>
              <a:chOff x="3475115" y="1815271"/>
              <a:chExt cx="1096949" cy="410403"/>
            </a:xfrm>
          </p:grpSpPr>
          <p:sp>
            <p:nvSpPr>
              <p:cNvPr id="259" name="Rectangle 258"/>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60" name="Oval 259"/>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56" name="Group 255"/>
            <p:cNvGrpSpPr/>
            <p:nvPr/>
          </p:nvGrpSpPr>
          <p:grpSpPr>
            <a:xfrm>
              <a:off x="3494278" y="3170107"/>
              <a:ext cx="1096949" cy="410403"/>
              <a:chOff x="3475115" y="1815271"/>
              <a:chExt cx="1096949" cy="410403"/>
            </a:xfrm>
          </p:grpSpPr>
          <p:sp>
            <p:nvSpPr>
              <p:cNvPr id="257" name="Rectangle 256"/>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58" name="Oval 257"/>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sp>
        <p:nvSpPr>
          <p:cNvPr id="265" name="Rectangle 264"/>
          <p:cNvSpPr/>
          <p:nvPr/>
        </p:nvSpPr>
        <p:spPr>
          <a:xfrm>
            <a:off x="2738989" y="1792868"/>
            <a:ext cx="401717" cy="230832"/>
          </a:xfrm>
          <a:prstGeom prst="rect">
            <a:avLst/>
          </a:prstGeom>
        </p:spPr>
        <p:txBody>
          <a:bodyPr wrap="square">
            <a:spAutoFit/>
          </a:bodyPr>
          <a:lstStyle/>
          <a:p>
            <a:pPr algn="ctr"/>
            <a:r>
              <a:rPr lang="en-US" sz="900" b="1" dirty="0" smtClean="0">
                <a:solidFill>
                  <a:srgbClr val="1E1E1E">
                    <a:lumMod val="75000"/>
                    <a:lumOff val="25000"/>
                  </a:srgbClr>
                </a:solidFill>
                <a:latin typeface="Calibri"/>
                <a:cs typeface="Calibri"/>
              </a:rPr>
              <a:t>SCM</a:t>
            </a:r>
            <a:endParaRPr lang="en-US" sz="900" b="1" dirty="0">
              <a:solidFill>
                <a:srgbClr val="1E1E1E">
                  <a:lumMod val="75000"/>
                  <a:lumOff val="25000"/>
                </a:srgbClr>
              </a:solidFill>
              <a:latin typeface="Calibri"/>
              <a:cs typeface="Calibri"/>
            </a:endParaRPr>
          </a:p>
        </p:txBody>
      </p:sp>
      <p:sp>
        <p:nvSpPr>
          <p:cNvPr id="266" name="Rounded Rectangle 265"/>
          <p:cNvSpPr/>
          <p:nvPr/>
        </p:nvSpPr>
        <p:spPr>
          <a:xfrm>
            <a:off x="1161161" y="1369169"/>
            <a:ext cx="396718" cy="897187"/>
          </a:xfrm>
          <a:prstGeom prst="roundRect">
            <a:avLst>
              <a:gd name="adj" fmla="val 12532"/>
            </a:avLst>
          </a:prstGeom>
          <a:solidFill>
            <a:schemeClr val="accent1">
              <a:lumMod val="75000"/>
            </a:schemeClr>
          </a:solidFill>
          <a:ln w="317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vert="vert270" lIns="0" tIns="0" rIns="0" bIns="0" rtlCol="0" anchor="ctr"/>
          <a:lstStyle/>
          <a:p>
            <a:pPr algn="ctr" fontAlgn="base">
              <a:spcBef>
                <a:spcPct val="0"/>
              </a:spcBef>
              <a:spcAft>
                <a:spcPct val="0"/>
              </a:spcAft>
            </a:pPr>
            <a:r>
              <a:rPr lang="en-US" sz="1100" b="1" dirty="0" smtClean="0">
                <a:solidFill>
                  <a:srgbClr val="FFFFFF"/>
                </a:solidFill>
                <a:cs typeface="Calibri"/>
              </a:rPr>
              <a:t>SOURCES</a:t>
            </a:r>
            <a:endParaRPr lang="en-US" sz="1100" b="1" dirty="0">
              <a:solidFill>
                <a:srgbClr val="FFFFFF"/>
              </a:solidFill>
              <a:cs typeface="Calibri"/>
            </a:endParaRPr>
          </a:p>
        </p:txBody>
      </p:sp>
      <p:grpSp>
        <p:nvGrpSpPr>
          <p:cNvPr id="267" name="Group 266"/>
          <p:cNvGrpSpPr/>
          <p:nvPr/>
        </p:nvGrpSpPr>
        <p:grpSpPr>
          <a:xfrm>
            <a:off x="3270165" y="1483919"/>
            <a:ext cx="264998" cy="341461"/>
            <a:chOff x="3282609" y="1617581"/>
            <a:chExt cx="1503352" cy="2165678"/>
          </a:xfrm>
        </p:grpSpPr>
        <p:sp>
          <p:nvSpPr>
            <p:cNvPr id="268" name="Rectangle 267"/>
            <p:cNvSpPr/>
            <p:nvPr/>
          </p:nvSpPr>
          <p:spPr>
            <a:xfrm>
              <a:off x="3282609" y="1784239"/>
              <a:ext cx="1503352" cy="19990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69" name="Rectangle 268"/>
            <p:cNvSpPr/>
            <p:nvPr/>
          </p:nvSpPr>
          <p:spPr>
            <a:xfrm>
              <a:off x="3435009" y="1617581"/>
              <a:ext cx="1203897" cy="20186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nvGrpSpPr>
            <p:cNvPr id="270" name="Group 269"/>
            <p:cNvGrpSpPr/>
            <p:nvPr/>
          </p:nvGrpSpPr>
          <p:grpSpPr>
            <a:xfrm>
              <a:off x="3494278" y="1789870"/>
              <a:ext cx="1096949" cy="410403"/>
              <a:chOff x="3475115" y="1815271"/>
              <a:chExt cx="1096949" cy="410403"/>
            </a:xfrm>
          </p:grpSpPr>
          <p:sp>
            <p:nvSpPr>
              <p:cNvPr id="280" name="Rectangle 279"/>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81" name="Oval 280"/>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71" name="Group 270"/>
            <p:cNvGrpSpPr/>
            <p:nvPr/>
          </p:nvGrpSpPr>
          <p:grpSpPr>
            <a:xfrm>
              <a:off x="3494278" y="2249949"/>
              <a:ext cx="1096949" cy="410403"/>
              <a:chOff x="3475115" y="1815271"/>
              <a:chExt cx="1096949" cy="410403"/>
            </a:xfrm>
          </p:grpSpPr>
          <p:sp>
            <p:nvSpPr>
              <p:cNvPr id="278" name="Rectangle 277"/>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79" name="Oval 278"/>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72" name="Group 271"/>
            <p:cNvGrpSpPr/>
            <p:nvPr/>
          </p:nvGrpSpPr>
          <p:grpSpPr>
            <a:xfrm>
              <a:off x="3494278" y="2710028"/>
              <a:ext cx="1096949" cy="410403"/>
              <a:chOff x="3475115" y="1815271"/>
              <a:chExt cx="1096949" cy="410403"/>
            </a:xfrm>
          </p:grpSpPr>
          <p:sp>
            <p:nvSpPr>
              <p:cNvPr id="276" name="Rectangle 275"/>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77" name="Oval 276"/>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nvGrpSpPr>
            <p:cNvPr id="273" name="Group 272"/>
            <p:cNvGrpSpPr/>
            <p:nvPr/>
          </p:nvGrpSpPr>
          <p:grpSpPr>
            <a:xfrm>
              <a:off x="3494278" y="3170107"/>
              <a:ext cx="1096949" cy="410403"/>
              <a:chOff x="3475115" y="1815271"/>
              <a:chExt cx="1096949" cy="410403"/>
            </a:xfrm>
          </p:grpSpPr>
          <p:sp>
            <p:nvSpPr>
              <p:cNvPr id="274" name="Rectangle 273"/>
              <p:cNvSpPr/>
              <p:nvPr/>
            </p:nvSpPr>
            <p:spPr>
              <a:xfrm>
                <a:off x="3475115" y="1815271"/>
                <a:ext cx="1096949" cy="4104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sp>
            <p:nvSpPr>
              <p:cNvPr id="275" name="Oval 274"/>
              <p:cNvSpPr/>
              <p:nvPr/>
            </p:nvSpPr>
            <p:spPr>
              <a:xfrm>
                <a:off x="4258735" y="1879599"/>
                <a:ext cx="164592" cy="16459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nchorCtr="0"/>
              <a:lstStyle/>
              <a:p>
                <a:pPr algn="l"/>
                <a:endParaRPr lang="en-US" dirty="0" smtClean="0">
                  <a:solidFill>
                    <a:schemeClr val="bg2"/>
                  </a:solidFill>
                </a:endParaRPr>
              </a:p>
            </p:txBody>
          </p:sp>
        </p:grpSp>
      </p:grpSp>
      <p:sp>
        <p:nvSpPr>
          <p:cNvPr id="297" name="Rectangle 296"/>
          <p:cNvSpPr/>
          <p:nvPr/>
        </p:nvSpPr>
        <p:spPr>
          <a:xfrm>
            <a:off x="3119998" y="1792862"/>
            <a:ext cx="562999" cy="230832"/>
          </a:xfrm>
          <a:prstGeom prst="rect">
            <a:avLst/>
          </a:prstGeom>
        </p:spPr>
        <p:txBody>
          <a:bodyPr wrap="square">
            <a:spAutoFit/>
          </a:bodyPr>
          <a:lstStyle/>
          <a:p>
            <a:pPr algn="ctr"/>
            <a:r>
              <a:rPr lang="en-US" sz="900" b="1" dirty="0" err="1" smtClean="0">
                <a:solidFill>
                  <a:srgbClr val="1E1E1E">
                    <a:lumMod val="75000"/>
                    <a:lumOff val="25000"/>
                  </a:srgbClr>
                </a:solidFill>
                <a:latin typeface="Calibri"/>
                <a:cs typeface="Calibri"/>
              </a:rPr>
              <a:t>eComm</a:t>
            </a:r>
            <a:endParaRPr lang="en-US" sz="900" b="1" dirty="0">
              <a:solidFill>
                <a:srgbClr val="1E1E1E">
                  <a:lumMod val="75000"/>
                  <a:lumOff val="25000"/>
                </a:srgbClr>
              </a:solidFill>
              <a:latin typeface="Calibri"/>
              <a:cs typeface="Calibri"/>
            </a:endParaRPr>
          </a:p>
        </p:txBody>
      </p:sp>
    </p:spTree>
    <p:extLst>
      <p:ext uri="{BB962C8B-B14F-4D97-AF65-F5344CB8AC3E}">
        <p14:creationId xmlns:p14="http://schemas.microsoft.com/office/powerpoint/2010/main" val="22382291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Start With a Full Refresh Strategy</a:t>
            </a:r>
            <a:endParaRPr lang="en-US" sz="3200" dirty="0"/>
          </a:p>
        </p:txBody>
      </p:sp>
      <p:sp>
        <p:nvSpPr>
          <p:cNvPr id="3" name="Text Placeholder 2"/>
          <p:cNvSpPr>
            <a:spLocks noGrp="1"/>
          </p:cNvSpPr>
          <p:nvPr>
            <p:ph type="body" sz="quarter" idx="11"/>
          </p:nvPr>
        </p:nvSpPr>
        <p:spPr>
          <a:xfrm>
            <a:off x="457201" y="817731"/>
            <a:ext cx="8229600" cy="3715941"/>
          </a:xfrm>
        </p:spPr>
        <p:txBody>
          <a:bodyPr/>
          <a:lstStyle/>
          <a:p>
            <a:r>
              <a:rPr lang="en-US" sz="2400" b="0" dirty="0" smtClean="0"/>
              <a:t>The epitome of the KISS principle</a:t>
            </a:r>
          </a:p>
          <a:p>
            <a:pPr lvl="2"/>
            <a:r>
              <a:rPr lang="en-US" sz="2000" dirty="0" smtClean="0"/>
              <a:t>Ingest &amp; load new data</a:t>
            </a:r>
          </a:p>
          <a:p>
            <a:pPr lvl="2"/>
            <a:r>
              <a:rPr lang="en-US" sz="2000" dirty="0" smtClean="0"/>
              <a:t>Drop the existing table</a:t>
            </a:r>
          </a:p>
          <a:p>
            <a:pPr lvl="2"/>
            <a:r>
              <a:rPr lang="en-US" sz="2000" dirty="0" smtClean="0"/>
              <a:t>Rename the newly created table</a:t>
            </a:r>
            <a:endParaRPr lang="en-US" sz="2400" b="0" dirty="0" smtClean="0"/>
          </a:p>
          <a:p>
            <a:endParaRPr lang="en-US" sz="2400" b="0" dirty="0" smtClean="0"/>
          </a:p>
          <a:p>
            <a:r>
              <a:rPr lang="en-US" sz="2400" b="0" i="1" dirty="0" smtClean="0"/>
              <a:t>Surely not elegant,</a:t>
            </a:r>
            <a:r>
              <a:rPr lang="en-US" sz="2400" b="0" dirty="0" smtClean="0"/>
              <a:t> but solves the problem until the reload takes longer than the refresh period</a:t>
            </a:r>
            <a:endParaRPr lang="en-US" sz="2000" dirty="0">
              <a:latin typeface="Courier New"/>
              <a:cs typeface="Courier New"/>
            </a:endParaRPr>
          </a:p>
        </p:txBody>
      </p:sp>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pic>
        <p:nvPicPr>
          <p:cNvPr id="4" name="Picture 3"/>
          <p:cNvPicPr>
            <a:picLocks noChangeAspect="1"/>
          </p:cNvPicPr>
          <p:nvPr/>
        </p:nvPicPr>
        <p:blipFill>
          <a:blip r:embed="rId3"/>
          <a:stretch>
            <a:fillRect/>
          </a:stretch>
        </p:blipFill>
        <p:spPr>
          <a:xfrm>
            <a:off x="5140582" y="779434"/>
            <a:ext cx="3497438" cy="1748719"/>
          </a:xfrm>
          <a:prstGeom prst="rect">
            <a:avLst/>
          </a:prstGeom>
        </p:spPr>
      </p:pic>
    </p:spTree>
    <p:extLst>
      <p:ext uri="{BB962C8B-B14F-4D97-AF65-F5344CB8AC3E}">
        <p14:creationId xmlns:p14="http://schemas.microsoft.com/office/powerpoint/2010/main" val="1947780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Then Evolve to a Merge &amp; Replace Strategy</a:t>
            </a:r>
            <a:endParaRPr lang="en-US" sz="3200" dirty="0"/>
          </a:p>
        </p:txBody>
      </p:sp>
      <p:sp>
        <p:nvSpPr>
          <p:cNvPr id="3" name="Text Placeholder 2"/>
          <p:cNvSpPr>
            <a:spLocks noGrp="1"/>
          </p:cNvSpPr>
          <p:nvPr>
            <p:ph type="body" sz="quarter" idx="11"/>
          </p:nvPr>
        </p:nvSpPr>
        <p:spPr>
          <a:xfrm>
            <a:off x="457200" y="829826"/>
            <a:ext cx="4316585" cy="3715941"/>
          </a:xfrm>
        </p:spPr>
        <p:txBody>
          <a:bodyPr/>
          <a:lstStyle/>
          <a:p>
            <a:r>
              <a:rPr lang="en-US" sz="2400" b="0" i="1" dirty="0" smtClean="0"/>
              <a:t>Typically,</a:t>
            </a:r>
            <a:r>
              <a:rPr lang="en-US" sz="2400" b="0" dirty="0" smtClean="0"/>
              <a:t> deltas are…</a:t>
            </a:r>
          </a:p>
          <a:p>
            <a:pPr lvl="2"/>
            <a:r>
              <a:rPr lang="en-US" sz="2000" dirty="0"/>
              <a:t>S</a:t>
            </a:r>
            <a:r>
              <a:rPr lang="en-US" sz="2000" dirty="0" smtClean="0"/>
              <a:t>mall % of existing data</a:t>
            </a:r>
          </a:p>
          <a:p>
            <a:pPr lvl="2"/>
            <a:r>
              <a:rPr lang="en-US" sz="2000" dirty="0" smtClean="0"/>
              <a:t>Plus, some totally new records</a:t>
            </a:r>
          </a:p>
          <a:p>
            <a:pPr lvl="2"/>
            <a:endParaRPr lang="en-US" sz="2000" b="0" dirty="0" smtClean="0"/>
          </a:p>
          <a:p>
            <a:r>
              <a:rPr lang="en-US" sz="2400" b="0" i="1" dirty="0" smtClean="0"/>
              <a:t>In practice, </a:t>
            </a:r>
            <a:r>
              <a:rPr lang="en-US" sz="2400" b="0" dirty="0" smtClean="0"/>
              <a:t>differences in sizes of circles is often much more pronounced</a:t>
            </a:r>
            <a:endParaRPr lang="en-US" sz="2400" b="0" dirty="0"/>
          </a:p>
          <a:p>
            <a:endParaRPr lang="en-US" sz="2400" b="0" dirty="0" smtClean="0"/>
          </a:p>
          <a:p>
            <a:endParaRPr lang="en-US" sz="2400" b="0" dirty="0"/>
          </a:p>
        </p:txBody>
      </p:sp>
      <p:sp>
        <p:nvSpPr>
          <p:cNvPr id="4" name="Text Placeholder 3"/>
          <p:cNvSpPr>
            <a:spLocks noGrp="1"/>
          </p:cNvSpPr>
          <p:nvPr>
            <p:ph type="body" sz="quarter" idx="14"/>
          </p:nvPr>
        </p:nvSpPr>
        <p:spPr/>
        <p:txBody>
          <a:bodyPr/>
          <a:lstStyle/>
          <a:p>
            <a:endParaRPr lang="en-US" b="0"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773785" y="893605"/>
            <a:ext cx="4499190" cy="3618124"/>
          </a:xfrm>
          <a:prstGeom prst="rect">
            <a:avLst/>
          </a:prstGeom>
          <a:noFill/>
          <a:ln>
            <a:noFill/>
          </a:ln>
        </p:spPr>
      </p:pic>
    </p:spTree>
    <p:extLst>
      <p:ext uri="{BB962C8B-B14F-4D97-AF65-F5344CB8AC3E}">
        <p14:creationId xmlns:p14="http://schemas.microsoft.com/office/powerpoint/2010/main" val="35013465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925961" y="-69894"/>
            <a:ext cx="4356100" cy="2324100"/>
          </a:xfrm>
          <a:prstGeom prst="rect">
            <a:avLst/>
          </a:prstGeom>
        </p:spPr>
      </p:pic>
      <p:sp>
        <p:nvSpPr>
          <p:cNvPr id="2" name="Title 1"/>
          <p:cNvSpPr>
            <a:spLocks noGrp="1"/>
          </p:cNvSpPr>
          <p:nvPr>
            <p:ph type="title"/>
          </p:nvPr>
        </p:nvSpPr>
        <p:spPr/>
        <p:txBody>
          <a:bodyPr/>
          <a:lstStyle/>
          <a:p>
            <a:r>
              <a:rPr lang="en-US" sz="3200" dirty="0" smtClean="0"/>
              <a:t>Requirements for Merge &amp; Replace</a:t>
            </a:r>
            <a:endParaRPr lang="en-US" sz="3200" dirty="0"/>
          </a:p>
        </p:txBody>
      </p:sp>
      <p:sp>
        <p:nvSpPr>
          <p:cNvPr id="3" name="Text Placeholder 2"/>
          <p:cNvSpPr>
            <a:spLocks noGrp="1"/>
          </p:cNvSpPr>
          <p:nvPr>
            <p:ph type="body" sz="quarter" idx="11"/>
          </p:nvPr>
        </p:nvSpPr>
        <p:spPr>
          <a:xfrm>
            <a:off x="457201" y="817731"/>
            <a:ext cx="8229600" cy="3715941"/>
          </a:xfrm>
        </p:spPr>
        <p:txBody>
          <a:bodyPr/>
          <a:lstStyle/>
          <a:p>
            <a:r>
              <a:rPr lang="en-US" sz="2400" b="0" dirty="0" smtClean="0"/>
              <a:t>An immutable unique key</a:t>
            </a:r>
          </a:p>
          <a:p>
            <a:pPr lvl="2"/>
            <a:r>
              <a:rPr lang="en-US" sz="2000" dirty="0" smtClean="0"/>
              <a:t>To determine if an addition or a change</a:t>
            </a:r>
          </a:p>
          <a:p>
            <a:pPr lvl="2"/>
            <a:r>
              <a:rPr lang="en-US" sz="2000" dirty="0" smtClean="0"/>
              <a:t>The source table’s (natural or surrogate) PK is perfect</a:t>
            </a:r>
          </a:p>
          <a:p>
            <a:r>
              <a:rPr lang="en-US" sz="2400" b="0" dirty="0" smtClean="0"/>
              <a:t>A last-updated timestamp to find the deltas</a:t>
            </a:r>
            <a:endParaRPr lang="en-US" sz="2400" b="0" dirty="0"/>
          </a:p>
          <a:p>
            <a:pPr marL="0" lvl="2" indent="0">
              <a:buNone/>
            </a:pPr>
            <a:endParaRPr lang="en-US" sz="2400" b="0" dirty="0" smtClean="0"/>
          </a:p>
          <a:p>
            <a:r>
              <a:rPr lang="en-US" sz="2400" b="0" dirty="0" smtClean="0"/>
              <a:t>Leverage </a:t>
            </a:r>
            <a:r>
              <a:rPr lang="en-US" sz="2400" b="0" dirty="0" err="1" smtClean="0"/>
              <a:t>Sqoop’s</a:t>
            </a:r>
            <a:r>
              <a:rPr lang="en-US" sz="2400" b="0" dirty="0" smtClean="0"/>
              <a:t> </a:t>
            </a:r>
            <a:r>
              <a:rPr lang="en-US" sz="2400" b="0" dirty="0">
                <a:latin typeface="Courier New"/>
                <a:cs typeface="Courier New"/>
              </a:rPr>
              <a:t>–-incremental </a:t>
            </a:r>
            <a:r>
              <a:rPr lang="en-US" sz="2400" b="0" dirty="0"/>
              <a:t>mode of </a:t>
            </a:r>
            <a:r>
              <a:rPr lang="en-US" sz="2400" b="0" dirty="0" err="1" smtClean="0">
                <a:latin typeface="Courier New"/>
                <a:cs typeface="Courier New"/>
              </a:rPr>
              <a:t>lastmodified</a:t>
            </a:r>
            <a:r>
              <a:rPr lang="en-US" sz="2400" b="0" dirty="0"/>
              <a:t> </a:t>
            </a:r>
            <a:r>
              <a:rPr lang="en-US" sz="2400" b="0" dirty="0" smtClean="0"/>
              <a:t>to identify the deltas</a:t>
            </a:r>
            <a:endParaRPr lang="en-US" sz="2400" b="0" dirty="0">
              <a:latin typeface="Courier New"/>
              <a:cs typeface="Courier New"/>
            </a:endParaRPr>
          </a:p>
          <a:p>
            <a:pPr lvl="2"/>
            <a:r>
              <a:rPr lang="en-US" sz="2000" dirty="0"/>
              <a:t>Use appropriate </a:t>
            </a:r>
            <a:r>
              <a:rPr lang="en-US" sz="2000" dirty="0">
                <a:latin typeface="Courier New"/>
                <a:cs typeface="Courier New"/>
              </a:rPr>
              <a:t>–-check-column</a:t>
            </a:r>
          </a:p>
          <a:p>
            <a:pPr lvl="2"/>
            <a:r>
              <a:rPr lang="en-US" sz="2000" dirty="0"/>
              <a:t>“Saved Job” remembering </a:t>
            </a:r>
            <a:r>
              <a:rPr lang="en-US" sz="2000" dirty="0">
                <a:latin typeface="Courier New"/>
                <a:cs typeface="Courier New"/>
              </a:rPr>
              <a:t>–last-value</a:t>
            </a:r>
          </a:p>
        </p:txBody>
      </p:sp>
      <p:sp>
        <p:nvSpPr>
          <p:cNvPr id="5" name="TextBox 4"/>
          <p:cNvSpPr txBox="1"/>
          <p:nvPr/>
        </p:nvSpPr>
        <p:spPr>
          <a:xfrm>
            <a:off x="1612900" y="4851400"/>
            <a:ext cx="914400" cy="914400"/>
          </a:xfrm>
          <a:prstGeom prst="rect">
            <a:avLst/>
          </a:prstGeom>
        </p:spPr>
        <p:txBody>
          <a:bodyPr vert="horz" wrap="none" lIns="91440" tIns="91440" rIns="91440" bIns="91440" rtlCol="0">
            <a:noAutofit/>
          </a:bodyPr>
          <a:lstStyle/>
          <a:p>
            <a:endParaRPr lang="en-US" dirty="0"/>
          </a:p>
        </p:txBody>
      </p:sp>
    </p:spTree>
    <p:extLst>
      <p:ext uri="{BB962C8B-B14F-4D97-AF65-F5344CB8AC3E}">
        <p14:creationId xmlns:p14="http://schemas.microsoft.com/office/powerpoint/2010/main" val="4165991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Processing Steps for Merge &amp; Replace</a:t>
            </a:r>
            <a:endParaRPr lang="en-US" sz="3200" dirty="0"/>
          </a:p>
        </p:txBody>
      </p:sp>
      <p:sp>
        <p:nvSpPr>
          <p:cNvPr id="3" name="Text Placeholder 2"/>
          <p:cNvSpPr>
            <a:spLocks noGrp="1"/>
          </p:cNvSpPr>
          <p:nvPr>
            <p:ph type="body" sz="quarter" idx="11"/>
          </p:nvPr>
        </p:nvSpPr>
        <p:spPr>
          <a:xfrm>
            <a:off x="457199" y="829826"/>
            <a:ext cx="7929486" cy="3715941"/>
          </a:xfrm>
        </p:spPr>
        <p:txBody>
          <a:bodyPr/>
          <a:lstStyle/>
          <a:p>
            <a:endParaRPr lang="en-US" sz="2400" b="0" dirty="0" smtClean="0"/>
          </a:p>
          <a:p>
            <a:endParaRPr lang="en-US" sz="2400" b="0" dirty="0"/>
          </a:p>
          <a:p>
            <a:endParaRPr lang="en-US" sz="2400" b="0" dirty="0" smtClean="0"/>
          </a:p>
          <a:p>
            <a:endParaRPr lang="en-US" sz="2400" b="0" dirty="0"/>
          </a:p>
          <a:p>
            <a:endParaRPr lang="en-US" sz="2400" b="0" dirty="0" smtClean="0"/>
          </a:p>
          <a:p>
            <a:endParaRPr lang="en-US" sz="2400" b="0" dirty="0"/>
          </a:p>
          <a:p>
            <a:r>
              <a:rPr lang="en-US" sz="2400" b="0" dirty="0" smtClean="0"/>
              <a:t>See blog at http</a:t>
            </a:r>
            <a:r>
              <a:rPr lang="en-US" sz="2400" b="0" dirty="0"/>
              <a:t>://hortonworks.com/blog/four-step-strategy-incremental-updates-hive</a:t>
            </a:r>
            <a:r>
              <a:rPr lang="en-US" sz="2400" b="0" dirty="0" smtClean="0"/>
              <a:t>/,</a:t>
            </a:r>
            <a:r>
              <a:rPr lang="en-US" sz="2400" b="0" i="1" dirty="0" smtClean="0"/>
              <a:t> but note that merge can be done in multiple technologies, not just Hive</a:t>
            </a:r>
          </a:p>
        </p:txBody>
      </p:sp>
      <p:sp>
        <p:nvSpPr>
          <p:cNvPr id="4" name="Text Placeholder 3"/>
          <p:cNvSpPr>
            <a:spLocks noGrp="1"/>
          </p:cNvSpPr>
          <p:nvPr>
            <p:ph type="body" sz="quarter" idx="14"/>
          </p:nvPr>
        </p:nvSpPr>
        <p:spPr/>
        <p:txBody>
          <a:bodyPr/>
          <a:lstStyle/>
          <a:p>
            <a:r>
              <a:rPr lang="en-US" dirty="0" smtClean="0"/>
              <a:t>Ingest </a:t>
            </a:r>
            <a:r>
              <a:rPr lang="en-US" b="0" dirty="0" smtClean="0"/>
              <a:t>– bring over the incremental data</a:t>
            </a:r>
          </a:p>
          <a:p>
            <a:r>
              <a:rPr lang="en-US" dirty="0" smtClean="0"/>
              <a:t>Reconcile</a:t>
            </a:r>
            <a:r>
              <a:rPr lang="en-US" b="0" dirty="0" smtClean="0"/>
              <a:t> – perform the merge</a:t>
            </a:r>
          </a:p>
          <a:p>
            <a:r>
              <a:rPr lang="en-US" dirty="0" smtClean="0"/>
              <a:t>Compact</a:t>
            </a:r>
            <a:r>
              <a:rPr lang="en-US" b="0" dirty="0" smtClean="0"/>
              <a:t> – replace the existing data with the newly merged content</a:t>
            </a:r>
          </a:p>
          <a:p>
            <a:r>
              <a:rPr lang="en-US" dirty="0" smtClean="0"/>
              <a:t>Purge</a:t>
            </a:r>
            <a:r>
              <a:rPr lang="en-US" b="0" dirty="0" smtClean="0"/>
              <a:t> – cleanup &amp; prepare to repeat</a:t>
            </a:r>
            <a:endParaRPr lang="en-US" b="0" dirty="0"/>
          </a:p>
        </p:txBody>
      </p:sp>
      <p:pic>
        <p:nvPicPr>
          <p:cNvPr id="5" name="Picture 4"/>
          <p:cNvPicPr>
            <a:picLocks noChangeAspect="1"/>
          </p:cNvPicPr>
          <p:nvPr/>
        </p:nvPicPr>
        <p:blipFill>
          <a:blip r:embed="rId3"/>
          <a:stretch>
            <a:fillRect/>
          </a:stretch>
        </p:blipFill>
        <p:spPr>
          <a:xfrm>
            <a:off x="774678" y="960463"/>
            <a:ext cx="3722913" cy="2727584"/>
          </a:xfrm>
          <a:prstGeom prst="rect">
            <a:avLst/>
          </a:prstGeom>
        </p:spPr>
      </p:pic>
    </p:spTree>
    <p:extLst>
      <p:ext uri="{BB962C8B-B14F-4D97-AF65-F5344CB8AC3E}">
        <p14:creationId xmlns:p14="http://schemas.microsoft.com/office/powerpoint/2010/main" val="8092106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Hortonworks_PPT_5temp">
  <a:themeElements>
    <a:clrScheme name="Hortonworks New">
      <a:dk1>
        <a:sysClr val="windowText" lastClr="000000"/>
      </a:dk1>
      <a:lt1>
        <a:srgbClr val="1E1E1E"/>
      </a:lt1>
      <a:dk2>
        <a:srgbClr val="FFFFFF"/>
      </a:dk2>
      <a:lt2>
        <a:srgbClr val="FFFFFF"/>
      </a:lt2>
      <a:accent1>
        <a:srgbClr val="69BE28"/>
      </a:accent1>
      <a:accent2>
        <a:srgbClr val="3DB5E6"/>
      </a:accent2>
      <a:accent3>
        <a:srgbClr val="44697D"/>
      </a:accent3>
      <a:accent4>
        <a:srgbClr val="818A8F"/>
      </a:accent4>
      <a:accent5>
        <a:srgbClr val="E17000"/>
      </a:accent5>
      <a:accent6>
        <a:srgbClr val="F6A800"/>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tIns="91440" bIns="91440" rtlCol="0" anchor="t" anchorCtr="0"/>
      <a:lstStyle>
        <a:defPPr algn="l">
          <a:defRPr dirty="0"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91440" rIns="91440" bIns="91440" rtlCol="0">
        <a:no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80647</TotalTime>
  <Words>1201</Words>
  <Application>Microsoft Macintosh PowerPoint</Application>
  <PresentationFormat>On-screen Show (16:9)</PresentationFormat>
  <Paragraphs>143</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Hortonworks_PPT_5temp</vt:lpstr>
      <vt:lpstr>Mutable Data in Hive’s Immutable World</vt:lpstr>
      <vt:lpstr>Connection before Content</vt:lpstr>
      <vt:lpstr>“Traditional” Hadoop Data</vt:lpstr>
      <vt:lpstr>Good TSI Solutions Exist</vt:lpstr>
      <vt:lpstr>Use Case for an Active Archive</vt:lpstr>
      <vt:lpstr>Start With a Full Refresh Strategy</vt:lpstr>
      <vt:lpstr>Then Evolve to a Merge &amp; Replace Strategy</vt:lpstr>
      <vt:lpstr>Requirements for Merge &amp; Replace</vt:lpstr>
      <vt:lpstr>Processing Steps for Merge &amp; Replace</vt:lpstr>
      <vt:lpstr>Full Merge &amp; Replace Will NOT Scale</vt:lpstr>
      <vt:lpstr>What Will?  The Classic Hadoop Strategy!</vt:lpstr>
      <vt:lpstr>But… One Size Does NOT Fit All…</vt:lpstr>
      <vt:lpstr>Criteria for Active Archive Partition Values</vt:lpstr>
      <vt:lpstr>Work on (FEW!) Partitions in Parallel</vt:lpstr>
      <vt:lpstr>Partition-Level Merge &amp; Replace Steps</vt:lpstr>
      <vt:lpstr>Interested in the Rest of this deck?</vt:lpstr>
    </vt:vector>
  </TitlesOfParts>
  <Manager/>
  <Company>Hortonworks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Science with Hadoop</dc:title>
  <dc:subject/>
  <dc:creator>Steven Nunez</dc:creator>
  <cp:keywords/>
  <dc:description/>
  <cp:lastModifiedBy>Lester Martin Jr.</cp:lastModifiedBy>
  <cp:revision>2037</cp:revision>
  <cp:lastPrinted>2014-06-19T20:04:43Z</cp:lastPrinted>
  <dcterms:created xsi:type="dcterms:W3CDTF">2013-08-30T22:02:02Z</dcterms:created>
  <dcterms:modified xsi:type="dcterms:W3CDTF">2015-10-16T19:59:06Z</dcterms:modified>
  <cp:category/>
</cp:coreProperties>
</file>